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theme/themeOverride1.xml" ContentType="application/vnd.openxmlformats-officedocument.themeOverride+xml"/>
  <Override PartName="/ppt/charts/chart7.xml" ContentType="application/vnd.openxmlformats-officedocument.drawingml.chart+xml"/>
  <Override PartName="/ppt/theme/themeOverride2.xml" ContentType="application/vnd.openxmlformats-officedocument.themeOverr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367" r:id="rId5"/>
    <p:sldId id="450" r:id="rId6"/>
    <p:sldId id="453" r:id="rId7"/>
    <p:sldId id="440" r:id="rId8"/>
    <p:sldId id="443" r:id="rId9"/>
    <p:sldId id="437" r:id="rId10"/>
    <p:sldId id="449" r:id="rId11"/>
    <p:sldId id="451" r:id="rId12"/>
    <p:sldId id="432" r:id="rId13"/>
    <p:sldId id="452" r:id="rId14"/>
    <p:sldId id="442" r:id="rId15"/>
    <p:sldId id="446" r:id="rId16"/>
    <p:sldId id="439"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15:clr>
            <a:srgbClr val="A4A3A4"/>
          </p15:clr>
        </p15:guide>
        <p15:guide id="2" pos="35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007E"/>
    <a:srgbClr val="2E2F86"/>
    <a:srgbClr val="186DB6"/>
    <a:srgbClr val="65B9BF"/>
    <a:srgbClr val="1B6EB7"/>
    <a:srgbClr val="BC8F00"/>
    <a:srgbClr val="5A9B8B"/>
    <a:srgbClr val="7D0000"/>
    <a:srgbClr val="008000"/>
    <a:srgbClr val="002B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5D6890-306C-4CDA-AC7A-335AC763B9F6}" v="11" dt="2025-01-14T18:18:04.8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701" autoAdjust="0"/>
  </p:normalViewPr>
  <p:slideViewPr>
    <p:cSldViewPr snapToGrid="0">
      <p:cViewPr varScale="1">
        <p:scale>
          <a:sx n="112" d="100"/>
          <a:sy n="112" d="100"/>
        </p:scale>
        <p:origin x="1566" y="96"/>
      </p:cViewPr>
      <p:guideLst>
        <p:guide orient="horz"/>
        <p:guide pos="358"/>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8" d="100"/>
          <a:sy n="88" d="100"/>
        </p:scale>
        <p:origin x="-3870" y="-120"/>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ra Buss" userId="a79c05a7-0a4c-47fe-9032-eb4ecc8bbc26" providerId="ADAL" clId="{4424B427-C68D-4934-AC48-A511978AC63E}"/>
    <pc:docChg chg="modSld">
      <pc:chgData name="Vera Buss" userId="a79c05a7-0a4c-47fe-9032-eb4ecc8bbc26" providerId="ADAL" clId="{4424B427-C68D-4934-AC48-A511978AC63E}" dt="2022-11-18T16:47:15.113" v="146" actId="27918"/>
      <pc:docMkLst>
        <pc:docMk/>
      </pc:docMkLst>
      <pc:sldChg chg="modSp mod">
        <pc:chgData name="Vera Buss" userId="a79c05a7-0a4c-47fe-9032-eb4ecc8bbc26" providerId="ADAL" clId="{4424B427-C68D-4934-AC48-A511978AC63E}" dt="2022-11-18T15:50:17.508" v="28" actId="20577"/>
        <pc:sldMkLst>
          <pc:docMk/>
          <pc:sldMk cId="0" sldId="367"/>
        </pc:sldMkLst>
        <pc:spChg chg="mod">
          <ac:chgData name="Vera Buss" userId="a79c05a7-0a4c-47fe-9032-eb4ecc8bbc26" providerId="ADAL" clId="{4424B427-C68D-4934-AC48-A511978AC63E}" dt="2022-11-18T15:50:17.508" v="28" actId="20577"/>
          <ac:spMkLst>
            <pc:docMk/>
            <pc:sldMk cId="0" sldId="367"/>
            <ac:spMk id="3080" creationId="{00000000-0000-0000-0000-000000000000}"/>
          </ac:spMkLst>
        </pc:spChg>
      </pc:sldChg>
      <pc:sldChg chg="mod">
        <pc:chgData name="Vera Buss" userId="a79c05a7-0a4c-47fe-9032-eb4ecc8bbc26" providerId="ADAL" clId="{4424B427-C68D-4934-AC48-A511978AC63E}" dt="2022-11-18T16:44:16.400" v="131" actId="27918"/>
        <pc:sldMkLst>
          <pc:docMk/>
          <pc:sldMk cId="0" sldId="432"/>
        </pc:sldMkLst>
      </pc:sldChg>
      <pc:sldChg chg="mod">
        <pc:chgData name="Vera Buss" userId="a79c05a7-0a4c-47fe-9032-eb4ecc8bbc26" providerId="ADAL" clId="{4424B427-C68D-4934-AC48-A511978AC63E}" dt="2022-11-18T16:16:17.117" v="100" actId="27918"/>
        <pc:sldMkLst>
          <pc:docMk/>
          <pc:sldMk cId="0" sldId="437"/>
        </pc:sldMkLst>
      </pc:sldChg>
      <pc:sldChg chg="modSp mod">
        <pc:chgData name="Vera Buss" userId="a79c05a7-0a4c-47fe-9032-eb4ecc8bbc26" providerId="ADAL" clId="{4424B427-C68D-4934-AC48-A511978AC63E}" dt="2022-11-18T16:13:21.140" v="88" actId="27918"/>
        <pc:sldMkLst>
          <pc:docMk/>
          <pc:sldMk cId="0" sldId="440"/>
        </pc:sldMkLst>
        <pc:graphicFrameChg chg="mod">
          <ac:chgData name="Vera Buss" userId="a79c05a7-0a4c-47fe-9032-eb4ecc8bbc26" providerId="ADAL" clId="{4424B427-C68D-4934-AC48-A511978AC63E}" dt="2022-11-18T16:07:18.193" v="51"/>
          <ac:graphicFrameMkLst>
            <pc:docMk/>
            <pc:sldMk cId="0" sldId="440"/>
            <ac:graphicFrameMk id="2" creationId="{00000000-0000-0000-0000-000000000000}"/>
          </ac:graphicFrameMkLst>
        </pc:graphicFrameChg>
      </pc:sldChg>
      <pc:sldChg chg="mod">
        <pc:chgData name="Vera Buss" userId="a79c05a7-0a4c-47fe-9032-eb4ecc8bbc26" providerId="ADAL" clId="{4424B427-C68D-4934-AC48-A511978AC63E}" dt="2022-11-18T16:47:15.113" v="146" actId="27918"/>
        <pc:sldMkLst>
          <pc:docMk/>
          <pc:sldMk cId="0" sldId="442"/>
        </pc:sldMkLst>
      </pc:sldChg>
      <pc:sldChg chg="mod">
        <pc:chgData name="Vera Buss" userId="a79c05a7-0a4c-47fe-9032-eb4ecc8bbc26" providerId="ADAL" clId="{4424B427-C68D-4934-AC48-A511978AC63E}" dt="2022-11-18T16:15:05.312" v="95" actId="27918"/>
        <pc:sldMkLst>
          <pc:docMk/>
          <pc:sldMk cId="0" sldId="443"/>
        </pc:sldMkLst>
      </pc:sldChg>
      <pc:sldChg chg="mod">
        <pc:chgData name="Vera Buss" userId="a79c05a7-0a4c-47fe-9032-eb4ecc8bbc26" providerId="ADAL" clId="{4424B427-C68D-4934-AC48-A511978AC63E}" dt="2022-11-18T15:50:26.630" v="30" actId="27918"/>
        <pc:sldMkLst>
          <pc:docMk/>
          <pc:sldMk cId="0" sldId="446"/>
        </pc:sldMkLst>
      </pc:sldChg>
      <pc:sldChg chg="mod">
        <pc:chgData name="Vera Buss" userId="a79c05a7-0a4c-47fe-9032-eb4ecc8bbc26" providerId="ADAL" clId="{4424B427-C68D-4934-AC48-A511978AC63E}" dt="2022-11-18T16:38:44.286" v="110" actId="27918"/>
        <pc:sldMkLst>
          <pc:docMk/>
          <pc:sldMk cId="3343570245" sldId="449"/>
        </pc:sldMkLst>
      </pc:sldChg>
      <pc:sldChg chg="mod">
        <pc:chgData name="Vera Buss" userId="a79c05a7-0a4c-47fe-9032-eb4ecc8bbc26" providerId="ADAL" clId="{4424B427-C68D-4934-AC48-A511978AC63E}" dt="2022-11-18T15:51:02.360" v="33" actId="27918"/>
        <pc:sldMkLst>
          <pc:docMk/>
          <pc:sldMk cId="0" sldId="450"/>
        </pc:sldMkLst>
      </pc:sldChg>
      <pc:sldChg chg="mod">
        <pc:chgData name="Vera Buss" userId="a79c05a7-0a4c-47fe-9032-eb4ecc8bbc26" providerId="ADAL" clId="{4424B427-C68D-4934-AC48-A511978AC63E}" dt="2022-11-18T16:40:32.094" v="117" actId="27918"/>
        <pc:sldMkLst>
          <pc:docMk/>
          <pc:sldMk cId="2865898611" sldId="451"/>
        </pc:sldMkLst>
      </pc:sldChg>
    </pc:docChg>
  </pc:docChgLst>
  <pc:docChgLst>
    <pc:chgData name="Buss, Vera" userId="a79c05a7-0a4c-47fe-9032-eb4ecc8bbc26" providerId="ADAL" clId="{CA14DAC9-929B-4368-B1E6-95115608944A}"/>
    <pc:docChg chg="modSld">
      <pc:chgData name="Buss, Vera" userId="a79c05a7-0a4c-47fe-9032-eb4ecc8bbc26" providerId="ADAL" clId="{CA14DAC9-929B-4368-B1E6-95115608944A}" dt="2022-12-16T12:56:19.761" v="29" actId="27918"/>
      <pc:docMkLst>
        <pc:docMk/>
      </pc:docMkLst>
      <pc:sldChg chg="modSp mod">
        <pc:chgData name="Buss, Vera" userId="a79c05a7-0a4c-47fe-9032-eb4ecc8bbc26" providerId="ADAL" clId="{CA14DAC9-929B-4368-B1E6-95115608944A}" dt="2022-12-12T15:35:35.347" v="12" actId="20577"/>
        <pc:sldMkLst>
          <pc:docMk/>
          <pc:sldMk cId="0" sldId="367"/>
        </pc:sldMkLst>
        <pc:spChg chg="mod">
          <ac:chgData name="Buss, Vera" userId="a79c05a7-0a4c-47fe-9032-eb4ecc8bbc26" providerId="ADAL" clId="{CA14DAC9-929B-4368-B1E6-95115608944A}" dt="2022-12-12T15:35:35.347" v="12" actId="20577"/>
          <ac:spMkLst>
            <pc:docMk/>
            <pc:sldMk cId="0" sldId="367"/>
            <ac:spMk id="3080" creationId="{00000000-0000-0000-0000-000000000000}"/>
          </ac:spMkLst>
        </pc:spChg>
      </pc:sldChg>
      <pc:sldChg chg="mod">
        <pc:chgData name="Buss, Vera" userId="a79c05a7-0a4c-47fe-9032-eb4ecc8bbc26" providerId="ADAL" clId="{CA14DAC9-929B-4368-B1E6-95115608944A}" dt="2022-12-12T15:44:17.748" v="27" actId="27918"/>
        <pc:sldMkLst>
          <pc:docMk/>
          <pc:sldMk cId="0" sldId="442"/>
        </pc:sldMkLst>
      </pc:sldChg>
      <pc:sldChg chg="mod">
        <pc:chgData name="Buss, Vera" userId="a79c05a7-0a4c-47fe-9032-eb4ecc8bbc26" providerId="ADAL" clId="{CA14DAC9-929B-4368-B1E6-95115608944A}" dt="2022-12-16T12:56:19.761" v="29" actId="27918"/>
        <pc:sldMkLst>
          <pc:docMk/>
          <pc:sldMk cId="0" sldId="446"/>
        </pc:sldMkLst>
      </pc:sldChg>
      <pc:sldChg chg="mod">
        <pc:chgData name="Buss, Vera" userId="a79c05a7-0a4c-47fe-9032-eb4ecc8bbc26" providerId="ADAL" clId="{CA14DAC9-929B-4368-B1E6-95115608944A}" dt="2022-12-12T15:40:05.893" v="25" actId="27918"/>
        <pc:sldMkLst>
          <pc:docMk/>
          <pc:sldMk cId="0" sldId="450"/>
        </pc:sldMkLst>
      </pc:sldChg>
    </pc:docChg>
  </pc:docChgLst>
  <pc:docChgLst>
    <pc:chgData name="Vera Buss" userId="a79c05a7-0a4c-47fe-9032-eb4ecc8bbc26" providerId="ADAL" clId="{DC5543E9-7D05-479C-B35C-8BF5FF64575A}"/>
    <pc:docChg chg="modSld">
      <pc:chgData name="Vera Buss" userId="a79c05a7-0a4c-47fe-9032-eb4ecc8bbc26" providerId="ADAL" clId="{DC5543E9-7D05-479C-B35C-8BF5FF64575A}" dt="2023-07-20T09:54:11.370" v="2"/>
      <pc:docMkLst>
        <pc:docMk/>
      </pc:docMkLst>
      <pc:sldChg chg="modSp">
        <pc:chgData name="Vera Buss" userId="a79c05a7-0a4c-47fe-9032-eb4ecc8bbc26" providerId="ADAL" clId="{DC5543E9-7D05-479C-B35C-8BF5FF64575A}" dt="2023-07-20T09:54:11.370" v="2"/>
        <pc:sldMkLst>
          <pc:docMk/>
          <pc:sldMk cId="0" sldId="432"/>
        </pc:sldMkLst>
        <pc:graphicFrameChg chg="mod">
          <ac:chgData name="Vera Buss" userId="a79c05a7-0a4c-47fe-9032-eb4ecc8bbc26" providerId="ADAL" clId="{DC5543E9-7D05-479C-B35C-8BF5FF64575A}" dt="2023-07-20T09:54:11.370" v="2"/>
          <ac:graphicFrameMkLst>
            <pc:docMk/>
            <pc:sldMk cId="0" sldId="432"/>
            <ac:graphicFrameMk id="2" creationId="{00000000-0000-0000-0000-000000000000}"/>
          </ac:graphicFrameMkLst>
        </pc:graphicFrameChg>
      </pc:sldChg>
    </pc:docChg>
  </pc:docChgLst>
  <pc:docChgLst>
    <pc:chgData name="Buss, Vera" userId="a79c05a7-0a4c-47fe-9032-eb4ecc8bbc26" providerId="ADAL" clId="{C8B5D134-141F-4919-A823-827B6357DF3C}"/>
    <pc:docChg chg="undo custSel modSld">
      <pc:chgData name="Buss, Vera" userId="a79c05a7-0a4c-47fe-9032-eb4ecc8bbc26" providerId="ADAL" clId="{C8B5D134-141F-4919-A823-827B6357DF3C}" dt="2024-02-13T16:13:09.459" v="153" actId="27918"/>
      <pc:docMkLst>
        <pc:docMk/>
      </pc:docMkLst>
      <pc:sldChg chg="modSp mod">
        <pc:chgData name="Buss, Vera" userId="a79c05a7-0a4c-47fe-9032-eb4ecc8bbc26" providerId="ADAL" clId="{C8B5D134-141F-4919-A823-827B6357DF3C}" dt="2024-02-13T15:26:53.386" v="18" actId="20577"/>
        <pc:sldMkLst>
          <pc:docMk/>
          <pc:sldMk cId="0" sldId="367"/>
        </pc:sldMkLst>
        <pc:spChg chg="mod">
          <ac:chgData name="Buss, Vera" userId="a79c05a7-0a4c-47fe-9032-eb4ecc8bbc26" providerId="ADAL" clId="{C8B5D134-141F-4919-A823-827B6357DF3C}" dt="2024-02-13T15:26:53.386" v="18" actId="20577"/>
          <ac:spMkLst>
            <pc:docMk/>
            <pc:sldMk cId="0" sldId="367"/>
            <ac:spMk id="3080" creationId="{00000000-0000-0000-0000-000000000000}"/>
          </ac:spMkLst>
        </pc:spChg>
      </pc:sldChg>
      <pc:sldChg chg="modSp mod">
        <pc:chgData name="Buss, Vera" userId="a79c05a7-0a4c-47fe-9032-eb4ecc8bbc26" providerId="ADAL" clId="{C8B5D134-141F-4919-A823-827B6357DF3C}" dt="2024-02-13T16:01:24.360" v="122"/>
        <pc:sldMkLst>
          <pc:docMk/>
          <pc:sldMk cId="0" sldId="432"/>
        </pc:sldMkLst>
        <pc:graphicFrameChg chg="mod">
          <ac:chgData name="Buss, Vera" userId="a79c05a7-0a4c-47fe-9032-eb4ecc8bbc26" providerId="ADAL" clId="{C8B5D134-141F-4919-A823-827B6357DF3C}" dt="2024-02-13T16:01:24.360" v="122"/>
          <ac:graphicFrameMkLst>
            <pc:docMk/>
            <pc:sldMk cId="0" sldId="432"/>
            <ac:graphicFrameMk id="2" creationId="{00000000-0000-0000-0000-000000000000}"/>
          </ac:graphicFrameMkLst>
        </pc:graphicFrameChg>
      </pc:sldChg>
      <pc:sldChg chg="mod">
        <pc:chgData name="Buss, Vera" userId="a79c05a7-0a4c-47fe-9032-eb4ecc8bbc26" providerId="ADAL" clId="{C8B5D134-141F-4919-A823-827B6357DF3C}" dt="2024-02-13T15:34:45.025" v="60" actId="27918"/>
        <pc:sldMkLst>
          <pc:docMk/>
          <pc:sldMk cId="0" sldId="437"/>
        </pc:sldMkLst>
      </pc:sldChg>
      <pc:sldChg chg="mod">
        <pc:chgData name="Buss, Vera" userId="a79c05a7-0a4c-47fe-9032-eb4ecc8bbc26" providerId="ADAL" clId="{C8B5D134-141F-4919-A823-827B6357DF3C}" dt="2024-02-13T15:32:21.440" v="48" actId="27918"/>
        <pc:sldMkLst>
          <pc:docMk/>
          <pc:sldMk cId="0" sldId="440"/>
        </pc:sldMkLst>
      </pc:sldChg>
      <pc:sldChg chg="modSp mod">
        <pc:chgData name="Buss, Vera" userId="a79c05a7-0a4c-47fe-9032-eb4ecc8bbc26" providerId="ADAL" clId="{C8B5D134-141F-4919-A823-827B6357DF3C}" dt="2024-02-13T16:13:09.459" v="153" actId="27918"/>
        <pc:sldMkLst>
          <pc:docMk/>
          <pc:sldMk cId="0" sldId="442"/>
        </pc:sldMkLst>
        <pc:graphicFrameChg chg="mod">
          <ac:chgData name="Buss, Vera" userId="a79c05a7-0a4c-47fe-9032-eb4ecc8bbc26" providerId="ADAL" clId="{C8B5D134-141F-4919-A823-827B6357DF3C}" dt="2024-02-13T16:06:42.703" v="149"/>
          <ac:graphicFrameMkLst>
            <pc:docMk/>
            <pc:sldMk cId="0" sldId="442"/>
            <ac:graphicFrameMk id="2" creationId="{00000000-0000-0000-0000-000000000000}"/>
          </ac:graphicFrameMkLst>
        </pc:graphicFrameChg>
      </pc:sldChg>
      <pc:sldChg chg="mod">
        <pc:chgData name="Buss, Vera" userId="a79c05a7-0a4c-47fe-9032-eb4ecc8bbc26" providerId="ADAL" clId="{C8B5D134-141F-4919-A823-827B6357DF3C}" dt="2024-02-13T15:34:12.570" v="55" actId="27918"/>
        <pc:sldMkLst>
          <pc:docMk/>
          <pc:sldMk cId="0" sldId="443"/>
        </pc:sldMkLst>
      </pc:sldChg>
      <pc:sldChg chg="modSp mod">
        <pc:chgData name="Buss, Vera" userId="a79c05a7-0a4c-47fe-9032-eb4ecc8bbc26" providerId="ADAL" clId="{C8B5D134-141F-4919-A823-827B6357DF3C}" dt="2024-02-13T15:29:13.564" v="34"/>
        <pc:sldMkLst>
          <pc:docMk/>
          <pc:sldMk cId="0" sldId="446"/>
        </pc:sldMkLst>
        <pc:spChg chg="mod">
          <ac:chgData name="Buss, Vera" userId="a79c05a7-0a4c-47fe-9032-eb4ecc8bbc26" providerId="ADAL" clId="{C8B5D134-141F-4919-A823-827B6357DF3C}" dt="2024-02-13T15:28:57.451" v="29" actId="1076"/>
          <ac:spMkLst>
            <pc:docMk/>
            <pc:sldMk cId="0" sldId="446"/>
            <ac:spMk id="6" creationId="{FE7DA707-FAC9-F66F-7D1F-E5DD818F891F}"/>
          </ac:spMkLst>
        </pc:spChg>
        <pc:graphicFrameChg chg="mod">
          <ac:chgData name="Buss, Vera" userId="a79c05a7-0a4c-47fe-9032-eb4ecc8bbc26" providerId="ADAL" clId="{C8B5D134-141F-4919-A823-827B6357DF3C}" dt="2024-02-13T15:29:13.564" v="34"/>
          <ac:graphicFrameMkLst>
            <pc:docMk/>
            <pc:sldMk cId="0" sldId="446"/>
            <ac:graphicFrameMk id="2" creationId="{00000000-0000-0000-0000-000000000000}"/>
          </ac:graphicFrameMkLst>
        </pc:graphicFrameChg>
      </pc:sldChg>
      <pc:sldChg chg="mod">
        <pc:chgData name="Buss, Vera" userId="a79c05a7-0a4c-47fe-9032-eb4ecc8bbc26" providerId="ADAL" clId="{C8B5D134-141F-4919-A823-827B6357DF3C}" dt="2024-02-13T15:36:27.248" v="67" actId="27918"/>
        <pc:sldMkLst>
          <pc:docMk/>
          <pc:sldMk cId="3343570245" sldId="449"/>
        </pc:sldMkLst>
      </pc:sldChg>
      <pc:sldChg chg="mod">
        <pc:chgData name="Buss, Vera" userId="a79c05a7-0a4c-47fe-9032-eb4ecc8bbc26" providerId="ADAL" clId="{C8B5D134-141F-4919-A823-827B6357DF3C}" dt="2024-02-13T15:29:39.472" v="41" actId="27918"/>
        <pc:sldMkLst>
          <pc:docMk/>
          <pc:sldMk cId="0" sldId="450"/>
        </pc:sldMkLst>
      </pc:sldChg>
      <pc:sldChg chg="mod">
        <pc:chgData name="Buss, Vera" userId="a79c05a7-0a4c-47fe-9032-eb4ecc8bbc26" providerId="ADAL" clId="{C8B5D134-141F-4919-A823-827B6357DF3C}" dt="2024-02-13T15:41:35.438" v="74" actId="27918"/>
        <pc:sldMkLst>
          <pc:docMk/>
          <pc:sldMk cId="2865898611" sldId="451"/>
        </pc:sldMkLst>
      </pc:sldChg>
      <pc:sldChg chg="modSp mod">
        <pc:chgData name="Buss, Vera" userId="a79c05a7-0a4c-47fe-9032-eb4ecc8bbc26" providerId="ADAL" clId="{C8B5D134-141F-4919-A823-827B6357DF3C}" dt="2024-02-13T16:01:34.115" v="124"/>
        <pc:sldMkLst>
          <pc:docMk/>
          <pc:sldMk cId="1081979619" sldId="452"/>
        </pc:sldMkLst>
        <pc:graphicFrameChg chg="mod">
          <ac:chgData name="Buss, Vera" userId="a79c05a7-0a4c-47fe-9032-eb4ecc8bbc26" providerId="ADAL" clId="{C8B5D134-141F-4919-A823-827B6357DF3C}" dt="2024-02-13T16:01:34.115" v="124"/>
          <ac:graphicFrameMkLst>
            <pc:docMk/>
            <pc:sldMk cId="1081979619" sldId="452"/>
            <ac:graphicFrameMk id="2" creationId="{00000000-0000-0000-0000-000000000000}"/>
          </ac:graphicFrameMkLst>
        </pc:graphicFrameChg>
      </pc:sldChg>
    </pc:docChg>
  </pc:docChgLst>
  <pc:docChgLst>
    <pc:chgData name="Buss, Vera" userId="a79c05a7-0a4c-47fe-9032-eb4ecc8bbc26" providerId="ADAL" clId="{AF72EC56-1DA6-44EA-A5C6-DF028D17B780}"/>
    <pc:docChg chg="undo custSel modSld">
      <pc:chgData name="Buss, Vera" userId="a79c05a7-0a4c-47fe-9032-eb4ecc8bbc26" providerId="ADAL" clId="{AF72EC56-1DA6-44EA-A5C6-DF028D17B780}" dt="2024-03-14T16:13:10.392" v="82"/>
      <pc:docMkLst>
        <pc:docMk/>
      </pc:docMkLst>
      <pc:sldChg chg="modSp mod">
        <pc:chgData name="Buss, Vera" userId="a79c05a7-0a4c-47fe-9032-eb4ecc8bbc26" providerId="ADAL" clId="{AF72EC56-1DA6-44EA-A5C6-DF028D17B780}" dt="2024-03-14T16:05:28.076" v="12" actId="20577"/>
        <pc:sldMkLst>
          <pc:docMk/>
          <pc:sldMk cId="0" sldId="367"/>
        </pc:sldMkLst>
        <pc:spChg chg="mod">
          <ac:chgData name="Buss, Vera" userId="a79c05a7-0a4c-47fe-9032-eb4ecc8bbc26" providerId="ADAL" clId="{AF72EC56-1DA6-44EA-A5C6-DF028D17B780}" dt="2024-03-14T16:05:28.076" v="12" actId="20577"/>
          <ac:spMkLst>
            <pc:docMk/>
            <pc:sldMk cId="0" sldId="367"/>
            <ac:spMk id="3080" creationId="{00000000-0000-0000-0000-000000000000}"/>
          </ac:spMkLst>
        </pc:spChg>
      </pc:sldChg>
      <pc:sldChg chg="mod">
        <pc:chgData name="Buss, Vera" userId="a79c05a7-0a4c-47fe-9032-eb4ecc8bbc26" providerId="ADAL" clId="{AF72EC56-1DA6-44EA-A5C6-DF028D17B780}" dt="2024-03-14T16:11:16.208" v="60" actId="27918"/>
        <pc:sldMkLst>
          <pc:docMk/>
          <pc:sldMk cId="0" sldId="432"/>
        </pc:sldMkLst>
      </pc:sldChg>
      <pc:sldChg chg="mod">
        <pc:chgData name="Buss, Vera" userId="a79c05a7-0a4c-47fe-9032-eb4ecc8bbc26" providerId="ADAL" clId="{AF72EC56-1DA6-44EA-A5C6-DF028D17B780}" dt="2024-03-14T16:08:34.727" v="38" actId="27918"/>
        <pc:sldMkLst>
          <pc:docMk/>
          <pc:sldMk cId="0" sldId="437"/>
        </pc:sldMkLst>
      </pc:sldChg>
      <pc:sldChg chg="mod">
        <pc:chgData name="Buss, Vera" userId="a79c05a7-0a4c-47fe-9032-eb4ecc8bbc26" providerId="ADAL" clId="{AF72EC56-1DA6-44EA-A5C6-DF028D17B780}" dt="2024-03-14T16:07:02.821" v="26" actId="27918"/>
        <pc:sldMkLst>
          <pc:docMk/>
          <pc:sldMk cId="0" sldId="440"/>
        </pc:sldMkLst>
      </pc:sldChg>
      <pc:sldChg chg="modSp mod">
        <pc:chgData name="Buss, Vera" userId="a79c05a7-0a4c-47fe-9032-eb4ecc8bbc26" providerId="ADAL" clId="{AF72EC56-1DA6-44EA-A5C6-DF028D17B780}" dt="2024-03-14T16:13:10.392" v="82"/>
        <pc:sldMkLst>
          <pc:docMk/>
          <pc:sldMk cId="0" sldId="442"/>
        </pc:sldMkLst>
        <pc:graphicFrameChg chg="mod">
          <ac:chgData name="Buss, Vera" userId="a79c05a7-0a4c-47fe-9032-eb4ecc8bbc26" providerId="ADAL" clId="{AF72EC56-1DA6-44EA-A5C6-DF028D17B780}" dt="2024-03-14T16:13:10.392" v="82"/>
          <ac:graphicFrameMkLst>
            <pc:docMk/>
            <pc:sldMk cId="0" sldId="442"/>
            <ac:graphicFrameMk id="2" creationId="{00000000-0000-0000-0000-000000000000}"/>
          </ac:graphicFrameMkLst>
        </pc:graphicFrameChg>
      </pc:sldChg>
      <pc:sldChg chg="mod">
        <pc:chgData name="Buss, Vera" userId="a79c05a7-0a4c-47fe-9032-eb4ecc8bbc26" providerId="ADAL" clId="{AF72EC56-1DA6-44EA-A5C6-DF028D17B780}" dt="2024-03-14T16:07:54.650" v="33" actId="27918"/>
        <pc:sldMkLst>
          <pc:docMk/>
          <pc:sldMk cId="0" sldId="443"/>
        </pc:sldMkLst>
      </pc:sldChg>
      <pc:sldChg chg="mod">
        <pc:chgData name="Buss, Vera" userId="a79c05a7-0a4c-47fe-9032-eb4ecc8bbc26" providerId="ADAL" clId="{AF72EC56-1DA6-44EA-A5C6-DF028D17B780}" dt="2024-03-14T16:05:06.806" v="8" actId="27918"/>
        <pc:sldMkLst>
          <pc:docMk/>
          <pc:sldMk cId="0" sldId="446"/>
        </pc:sldMkLst>
      </pc:sldChg>
      <pc:sldChg chg="mod">
        <pc:chgData name="Buss, Vera" userId="a79c05a7-0a4c-47fe-9032-eb4ecc8bbc26" providerId="ADAL" clId="{AF72EC56-1DA6-44EA-A5C6-DF028D17B780}" dt="2024-03-14T16:09:13.429" v="45" actId="27918"/>
        <pc:sldMkLst>
          <pc:docMk/>
          <pc:sldMk cId="3343570245" sldId="449"/>
        </pc:sldMkLst>
      </pc:sldChg>
      <pc:sldChg chg="modSp mod">
        <pc:chgData name="Buss, Vera" userId="a79c05a7-0a4c-47fe-9032-eb4ecc8bbc26" providerId="ADAL" clId="{AF72EC56-1DA6-44EA-A5C6-DF028D17B780}" dt="2024-03-14T16:06:06.005" v="19" actId="27918"/>
        <pc:sldMkLst>
          <pc:docMk/>
          <pc:sldMk cId="0" sldId="450"/>
        </pc:sldMkLst>
        <pc:graphicFrameChg chg="mod">
          <ac:chgData name="Buss, Vera" userId="a79c05a7-0a4c-47fe-9032-eb4ecc8bbc26" providerId="ADAL" clId="{AF72EC56-1DA6-44EA-A5C6-DF028D17B780}" dt="2024-03-14T16:05:34.536" v="14" actId="1076"/>
          <ac:graphicFrameMkLst>
            <pc:docMk/>
            <pc:sldMk cId="0" sldId="450"/>
            <ac:graphicFrameMk id="2" creationId="{00000000-0000-0000-0000-000000000000}"/>
          </ac:graphicFrameMkLst>
        </pc:graphicFrameChg>
      </pc:sldChg>
      <pc:sldChg chg="mod">
        <pc:chgData name="Buss, Vera" userId="a79c05a7-0a4c-47fe-9032-eb4ecc8bbc26" providerId="ADAL" clId="{AF72EC56-1DA6-44EA-A5C6-DF028D17B780}" dt="2024-03-14T16:10:06.285" v="52" actId="27918"/>
        <pc:sldMkLst>
          <pc:docMk/>
          <pc:sldMk cId="2865898611" sldId="451"/>
        </pc:sldMkLst>
      </pc:sldChg>
      <pc:sldChg chg="mod">
        <pc:chgData name="Buss, Vera" userId="a79c05a7-0a4c-47fe-9032-eb4ecc8bbc26" providerId="ADAL" clId="{AF72EC56-1DA6-44EA-A5C6-DF028D17B780}" dt="2024-03-14T16:11:38.617" v="66" actId="27918"/>
        <pc:sldMkLst>
          <pc:docMk/>
          <pc:sldMk cId="1081979619" sldId="452"/>
        </pc:sldMkLst>
      </pc:sldChg>
    </pc:docChg>
  </pc:docChgLst>
  <pc:docChgLst>
    <pc:chgData name="Buss, Vera" userId="a79c05a7-0a4c-47fe-9032-eb4ecc8bbc26" providerId="ADAL" clId="{A8C76B5F-B585-45BD-8ECE-05238F22519E}"/>
    <pc:docChg chg="undo custSel modSld">
      <pc:chgData name="Buss, Vera" userId="a79c05a7-0a4c-47fe-9032-eb4ecc8bbc26" providerId="ADAL" clId="{A8C76B5F-B585-45BD-8ECE-05238F22519E}" dt="2023-03-22T15:22:51.150" v="75" actId="27918"/>
      <pc:docMkLst>
        <pc:docMk/>
      </pc:docMkLst>
      <pc:sldChg chg="modSp mod">
        <pc:chgData name="Buss, Vera" userId="a79c05a7-0a4c-47fe-9032-eb4ecc8bbc26" providerId="ADAL" clId="{A8C76B5F-B585-45BD-8ECE-05238F22519E}" dt="2023-03-21T16:28:51.469" v="11" actId="20577"/>
        <pc:sldMkLst>
          <pc:docMk/>
          <pc:sldMk cId="0" sldId="367"/>
        </pc:sldMkLst>
        <pc:spChg chg="mod">
          <ac:chgData name="Buss, Vera" userId="a79c05a7-0a4c-47fe-9032-eb4ecc8bbc26" providerId="ADAL" clId="{A8C76B5F-B585-45BD-8ECE-05238F22519E}" dt="2023-03-21T16:28:51.469" v="11" actId="20577"/>
          <ac:spMkLst>
            <pc:docMk/>
            <pc:sldMk cId="0" sldId="367"/>
            <ac:spMk id="3080" creationId="{00000000-0000-0000-0000-000000000000}"/>
          </ac:spMkLst>
        </pc:spChg>
      </pc:sldChg>
      <pc:sldChg chg="mod">
        <pc:chgData name="Buss, Vera" userId="a79c05a7-0a4c-47fe-9032-eb4ecc8bbc26" providerId="ADAL" clId="{A8C76B5F-B585-45BD-8ECE-05238F22519E}" dt="2023-03-22T15:22:24.908" v="73" actId="27918"/>
        <pc:sldMkLst>
          <pc:docMk/>
          <pc:sldMk cId="0" sldId="432"/>
        </pc:sldMkLst>
      </pc:sldChg>
      <pc:sldChg chg="mod">
        <pc:chgData name="Buss, Vera" userId="a79c05a7-0a4c-47fe-9032-eb4ecc8bbc26" providerId="ADAL" clId="{A8C76B5F-B585-45BD-8ECE-05238F22519E}" dt="2023-03-22T15:18:49.466" v="67" actId="27918"/>
        <pc:sldMkLst>
          <pc:docMk/>
          <pc:sldMk cId="0" sldId="437"/>
        </pc:sldMkLst>
      </pc:sldChg>
      <pc:sldChg chg="mod">
        <pc:chgData name="Buss, Vera" userId="a79c05a7-0a4c-47fe-9032-eb4ecc8bbc26" providerId="ADAL" clId="{A8C76B5F-B585-45BD-8ECE-05238F22519E}" dt="2023-03-22T15:16:57.570" v="63" actId="27918"/>
        <pc:sldMkLst>
          <pc:docMk/>
          <pc:sldMk cId="0" sldId="440"/>
        </pc:sldMkLst>
      </pc:sldChg>
      <pc:sldChg chg="mod">
        <pc:chgData name="Buss, Vera" userId="a79c05a7-0a4c-47fe-9032-eb4ecc8bbc26" providerId="ADAL" clId="{A8C76B5F-B585-45BD-8ECE-05238F22519E}" dt="2023-03-22T15:22:51.150" v="75" actId="27918"/>
        <pc:sldMkLst>
          <pc:docMk/>
          <pc:sldMk cId="0" sldId="442"/>
        </pc:sldMkLst>
      </pc:sldChg>
      <pc:sldChg chg="mod">
        <pc:chgData name="Buss, Vera" userId="a79c05a7-0a4c-47fe-9032-eb4ecc8bbc26" providerId="ADAL" clId="{A8C76B5F-B585-45BD-8ECE-05238F22519E}" dt="2023-03-22T15:17:56.866" v="65" actId="27918"/>
        <pc:sldMkLst>
          <pc:docMk/>
          <pc:sldMk cId="0" sldId="443"/>
        </pc:sldMkLst>
      </pc:sldChg>
      <pc:sldChg chg="mod">
        <pc:chgData name="Buss, Vera" userId="a79c05a7-0a4c-47fe-9032-eb4ecc8bbc26" providerId="ADAL" clId="{A8C76B5F-B585-45BD-8ECE-05238F22519E}" dt="2023-03-21T16:30:41.597" v="13" actId="27918"/>
        <pc:sldMkLst>
          <pc:docMk/>
          <pc:sldMk cId="0" sldId="446"/>
        </pc:sldMkLst>
      </pc:sldChg>
      <pc:sldChg chg="modSp mod">
        <pc:chgData name="Buss, Vera" userId="a79c05a7-0a4c-47fe-9032-eb4ecc8bbc26" providerId="ADAL" clId="{A8C76B5F-B585-45BD-8ECE-05238F22519E}" dt="2023-03-22T15:20:45.598" v="69" actId="27918"/>
        <pc:sldMkLst>
          <pc:docMk/>
          <pc:sldMk cId="3343570245" sldId="449"/>
        </pc:sldMkLst>
        <pc:graphicFrameChg chg="mod">
          <ac:chgData name="Buss, Vera" userId="a79c05a7-0a4c-47fe-9032-eb4ecc8bbc26" providerId="ADAL" clId="{A8C76B5F-B585-45BD-8ECE-05238F22519E}" dt="2023-03-21T16:37:35.167" v="40" actId="1076"/>
          <ac:graphicFrameMkLst>
            <pc:docMk/>
            <pc:sldMk cId="3343570245" sldId="449"/>
            <ac:graphicFrameMk id="11" creationId="{00000000-0000-0000-0000-000000000000}"/>
          </ac:graphicFrameMkLst>
        </pc:graphicFrameChg>
      </pc:sldChg>
      <pc:sldChg chg="mod">
        <pc:chgData name="Buss, Vera" userId="a79c05a7-0a4c-47fe-9032-eb4ecc8bbc26" providerId="ADAL" clId="{A8C76B5F-B585-45BD-8ECE-05238F22519E}" dt="2023-03-22T15:15:05.957" v="60" actId="27918"/>
        <pc:sldMkLst>
          <pc:docMk/>
          <pc:sldMk cId="0" sldId="450"/>
        </pc:sldMkLst>
      </pc:sldChg>
      <pc:sldChg chg="mod">
        <pc:chgData name="Buss, Vera" userId="a79c05a7-0a4c-47fe-9032-eb4ecc8bbc26" providerId="ADAL" clId="{A8C76B5F-B585-45BD-8ECE-05238F22519E}" dt="2023-03-22T15:21:42.769" v="71" actId="27918"/>
        <pc:sldMkLst>
          <pc:docMk/>
          <pc:sldMk cId="2865898611" sldId="451"/>
        </pc:sldMkLst>
      </pc:sldChg>
    </pc:docChg>
  </pc:docChgLst>
  <pc:docChgLst>
    <pc:chgData name="Buss, Vera" userId="a79c05a7-0a4c-47fe-9032-eb4ecc8bbc26" providerId="ADAL" clId="{44F778B6-EE46-4EB5-8EAA-A7D7D86FE2D2}"/>
    <pc:docChg chg="modSld">
      <pc:chgData name="Buss, Vera" userId="a79c05a7-0a4c-47fe-9032-eb4ecc8bbc26" providerId="ADAL" clId="{44F778B6-EE46-4EB5-8EAA-A7D7D86FE2D2}" dt="2023-09-05T17:13:02.027" v="89" actId="27918"/>
      <pc:docMkLst>
        <pc:docMk/>
      </pc:docMkLst>
      <pc:sldChg chg="modSp mod">
        <pc:chgData name="Buss, Vera" userId="a79c05a7-0a4c-47fe-9032-eb4ecc8bbc26" providerId="ADAL" clId="{44F778B6-EE46-4EB5-8EAA-A7D7D86FE2D2}" dt="2023-09-05T17:04:30.121" v="19" actId="20577"/>
        <pc:sldMkLst>
          <pc:docMk/>
          <pc:sldMk cId="0" sldId="367"/>
        </pc:sldMkLst>
        <pc:spChg chg="mod">
          <ac:chgData name="Buss, Vera" userId="a79c05a7-0a4c-47fe-9032-eb4ecc8bbc26" providerId="ADAL" clId="{44F778B6-EE46-4EB5-8EAA-A7D7D86FE2D2}" dt="2023-09-05T17:04:30.121" v="19" actId="20577"/>
          <ac:spMkLst>
            <pc:docMk/>
            <pc:sldMk cId="0" sldId="367"/>
            <ac:spMk id="3080" creationId="{00000000-0000-0000-0000-000000000000}"/>
          </ac:spMkLst>
        </pc:spChg>
      </pc:sldChg>
      <pc:sldChg chg="mod">
        <pc:chgData name="Buss, Vera" userId="a79c05a7-0a4c-47fe-9032-eb4ecc8bbc26" providerId="ADAL" clId="{44F778B6-EE46-4EB5-8EAA-A7D7D86FE2D2}" dt="2023-09-05T17:11:19.818" v="74" actId="27918"/>
        <pc:sldMkLst>
          <pc:docMk/>
          <pc:sldMk cId="0" sldId="432"/>
        </pc:sldMkLst>
      </pc:sldChg>
      <pc:sldChg chg="mod">
        <pc:chgData name="Buss, Vera" userId="a79c05a7-0a4c-47fe-9032-eb4ecc8bbc26" providerId="ADAL" clId="{44F778B6-EE46-4EB5-8EAA-A7D7D86FE2D2}" dt="2023-09-05T17:08:08.267" v="50" actId="27918"/>
        <pc:sldMkLst>
          <pc:docMk/>
          <pc:sldMk cId="0" sldId="437"/>
        </pc:sldMkLst>
      </pc:sldChg>
      <pc:sldChg chg="mod">
        <pc:chgData name="Buss, Vera" userId="a79c05a7-0a4c-47fe-9032-eb4ecc8bbc26" providerId="ADAL" clId="{44F778B6-EE46-4EB5-8EAA-A7D7D86FE2D2}" dt="2023-09-05T17:06:29.565" v="35" actId="27918"/>
        <pc:sldMkLst>
          <pc:docMk/>
          <pc:sldMk cId="0" sldId="440"/>
        </pc:sldMkLst>
      </pc:sldChg>
      <pc:sldChg chg="mod">
        <pc:chgData name="Buss, Vera" userId="a79c05a7-0a4c-47fe-9032-eb4ecc8bbc26" providerId="ADAL" clId="{44F778B6-EE46-4EB5-8EAA-A7D7D86FE2D2}" dt="2023-09-05T17:13:02.027" v="89" actId="27918"/>
        <pc:sldMkLst>
          <pc:docMk/>
          <pc:sldMk cId="0" sldId="442"/>
        </pc:sldMkLst>
      </pc:sldChg>
      <pc:sldChg chg="mod">
        <pc:chgData name="Buss, Vera" userId="a79c05a7-0a4c-47fe-9032-eb4ecc8bbc26" providerId="ADAL" clId="{44F778B6-EE46-4EB5-8EAA-A7D7D86FE2D2}" dt="2023-09-05T17:07:46.612" v="45" actId="27918"/>
        <pc:sldMkLst>
          <pc:docMk/>
          <pc:sldMk cId="0" sldId="443"/>
        </pc:sldMkLst>
      </pc:sldChg>
      <pc:sldChg chg="mod">
        <pc:chgData name="Buss, Vera" userId="a79c05a7-0a4c-47fe-9032-eb4ecc8bbc26" providerId="ADAL" clId="{44F778B6-EE46-4EB5-8EAA-A7D7D86FE2D2}" dt="2023-09-05T17:04:38.252" v="21" actId="27918"/>
        <pc:sldMkLst>
          <pc:docMk/>
          <pc:sldMk cId="0" sldId="446"/>
        </pc:sldMkLst>
      </pc:sldChg>
      <pc:sldChg chg="mod">
        <pc:chgData name="Buss, Vera" userId="a79c05a7-0a4c-47fe-9032-eb4ecc8bbc26" providerId="ADAL" clId="{44F778B6-EE46-4EB5-8EAA-A7D7D86FE2D2}" dt="2023-09-05T17:08:43.565" v="57" actId="27918"/>
        <pc:sldMkLst>
          <pc:docMk/>
          <pc:sldMk cId="3343570245" sldId="449"/>
        </pc:sldMkLst>
      </pc:sldChg>
      <pc:sldChg chg="mod">
        <pc:chgData name="Buss, Vera" userId="a79c05a7-0a4c-47fe-9032-eb4ecc8bbc26" providerId="ADAL" clId="{44F778B6-EE46-4EB5-8EAA-A7D7D86FE2D2}" dt="2023-09-05T17:05:02.650" v="28" actId="27918"/>
        <pc:sldMkLst>
          <pc:docMk/>
          <pc:sldMk cId="0" sldId="450"/>
        </pc:sldMkLst>
      </pc:sldChg>
      <pc:sldChg chg="mod">
        <pc:chgData name="Buss, Vera" userId="a79c05a7-0a4c-47fe-9032-eb4ecc8bbc26" providerId="ADAL" clId="{44F778B6-EE46-4EB5-8EAA-A7D7D86FE2D2}" dt="2023-09-05T17:09:18.210" v="64" actId="27918"/>
        <pc:sldMkLst>
          <pc:docMk/>
          <pc:sldMk cId="2865898611" sldId="451"/>
        </pc:sldMkLst>
      </pc:sldChg>
    </pc:docChg>
  </pc:docChgLst>
  <pc:docChgLst>
    <pc:chgData name="Buss, Vera" userId="a79c05a7-0a4c-47fe-9032-eb4ecc8bbc26" providerId="ADAL" clId="{D6BF77C1-0C82-4047-81C7-68C5E096A095}"/>
    <pc:docChg chg="modSld">
      <pc:chgData name="Buss, Vera" userId="a79c05a7-0a4c-47fe-9032-eb4ecc8bbc26" providerId="ADAL" clId="{D6BF77C1-0C82-4047-81C7-68C5E096A095}" dt="2023-06-09T16:35:37.483" v="46" actId="27918"/>
      <pc:docMkLst>
        <pc:docMk/>
      </pc:docMkLst>
      <pc:sldChg chg="modSp mod">
        <pc:chgData name="Buss, Vera" userId="a79c05a7-0a4c-47fe-9032-eb4ecc8bbc26" providerId="ADAL" clId="{D6BF77C1-0C82-4047-81C7-68C5E096A095}" dt="2023-06-09T16:23:07.864" v="9" actId="20577"/>
        <pc:sldMkLst>
          <pc:docMk/>
          <pc:sldMk cId="0" sldId="367"/>
        </pc:sldMkLst>
        <pc:spChg chg="mod">
          <ac:chgData name="Buss, Vera" userId="a79c05a7-0a4c-47fe-9032-eb4ecc8bbc26" providerId="ADAL" clId="{D6BF77C1-0C82-4047-81C7-68C5E096A095}" dt="2023-06-09T16:23:07.864" v="9" actId="20577"/>
          <ac:spMkLst>
            <pc:docMk/>
            <pc:sldMk cId="0" sldId="367"/>
            <ac:spMk id="3080" creationId="{00000000-0000-0000-0000-000000000000}"/>
          </ac:spMkLst>
        </pc:spChg>
      </pc:sldChg>
      <pc:sldChg chg="mod">
        <pc:chgData name="Buss, Vera" userId="a79c05a7-0a4c-47fe-9032-eb4ecc8bbc26" providerId="ADAL" clId="{D6BF77C1-0C82-4047-81C7-68C5E096A095}" dt="2023-06-09T16:34:29.415" v="43" actId="27918"/>
        <pc:sldMkLst>
          <pc:docMk/>
          <pc:sldMk cId="0" sldId="432"/>
        </pc:sldMkLst>
      </pc:sldChg>
      <pc:sldChg chg="mod">
        <pc:chgData name="Buss, Vera" userId="a79c05a7-0a4c-47fe-9032-eb4ecc8bbc26" providerId="ADAL" clId="{D6BF77C1-0C82-4047-81C7-68C5E096A095}" dt="2023-06-09T16:32:02.327" v="27" actId="27918"/>
        <pc:sldMkLst>
          <pc:docMk/>
          <pc:sldMk cId="0" sldId="437"/>
        </pc:sldMkLst>
      </pc:sldChg>
      <pc:sldChg chg="mod">
        <pc:chgData name="Buss, Vera" userId="a79c05a7-0a4c-47fe-9032-eb4ecc8bbc26" providerId="ADAL" clId="{D6BF77C1-0C82-4047-81C7-68C5E096A095}" dt="2023-06-09T16:30:37.351" v="19" actId="27918"/>
        <pc:sldMkLst>
          <pc:docMk/>
          <pc:sldMk cId="0" sldId="440"/>
        </pc:sldMkLst>
      </pc:sldChg>
      <pc:sldChg chg="mod">
        <pc:chgData name="Buss, Vera" userId="a79c05a7-0a4c-47fe-9032-eb4ecc8bbc26" providerId="ADAL" clId="{D6BF77C1-0C82-4047-81C7-68C5E096A095}" dt="2023-06-09T16:35:37.483" v="46" actId="27918"/>
        <pc:sldMkLst>
          <pc:docMk/>
          <pc:sldMk cId="0" sldId="442"/>
        </pc:sldMkLst>
      </pc:sldChg>
      <pc:sldChg chg="mod">
        <pc:chgData name="Buss, Vera" userId="a79c05a7-0a4c-47fe-9032-eb4ecc8bbc26" providerId="ADAL" clId="{D6BF77C1-0C82-4047-81C7-68C5E096A095}" dt="2023-06-09T16:31:32.924" v="24" actId="27918"/>
        <pc:sldMkLst>
          <pc:docMk/>
          <pc:sldMk cId="0" sldId="443"/>
        </pc:sldMkLst>
      </pc:sldChg>
      <pc:sldChg chg="mod">
        <pc:chgData name="Buss, Vera" userId="a79c05a7-0a4c-47fe-9032-eb4ecc8bbc26" providerId="ADAL" clId="{D6BF77C1-0C82-4047-81C7-68C5E096A095}" dt="2023-06-09T16:33:08.380" v="30" actId="27918"/>
        <pc:sldMkLst>
          <pc:docMk/>
          <pc:sldMk cId="3343570245" sldId="449"/>
        </pc:sldMkLst>
      </pc:sldChg>
      <pc:sldChg chg="mod">
        <pc:chgData name="Buss, Vera" userId="a79c05a7-0a4c-47fe-9032-eb4ecc8bbc26" providerId="ADAL" clId="{D6BF77C1-0C82-4047-81C7-68C5E096A095}" dt="2023-06-09T16:29:19.453" v="12" actId="27918"/>
        <pc:sldMkLst>
          <pc:docMk/>
          <pc:sldMk cId="0" sldId="450"/>
        </pc:sldMkLst>
      </pc:sldChg>
      <pc:sldChg chg="mod">
        <pc:chgData name="Buss, Vera" userId="a79c05a7-0a4c-47fe-9032-eb4ecc8bbc26" providerId="ADAL" clId="{D6BF77C1-0C82-4047-81C7-68C5E096A095}" dt="2023-06-09T16:33:56.261" v="37" actId="27918"/>
        <pc:sldMkLst>
          <pc:docMk/>
          <pc:sldMk cId="2865898611" sldId="451"/>
        </pc:sldMkLst>
      </pc:sldChg>
    </pc:docChg>
  </pc:docChgLst>
  <pc:docChgLst>
    <pc:chgData name="Buss, Vera" userId="a79c05a7-0a4c-47fe-9032-eb4ecc8bbc26" providerId="ADAL" clId="{9A5D6890-306C-4CDA-AC7A-335AC763B9F6}"/>
    <pc:docChg chg="modSld">
      <pc:chgData name="Buss, Vera" userId="a79c05a7-0a4c-47fe-9032-eb4ecc8bbc26" providerId="ADAL" clId="{9A5D6890-306C-4CDA-AC7A-335AC763B9F6}" dt="2025-01-14T18:18:38.402" v="107" actId="27918"/>
      <pc:docMkLst>
        <pc:docMk/>
      </pc:docMkLst>
      <pc:sldChg chg="modSp mod">
        <pc:chgData name="Buss, Vera" userId="a79c05a7-0a4c-47fe-9032-eb4ecc8bbc26" providerId="ADAL" clId="{9A5D6890-306C-4CDA-AC7A-335AC763B9F6}" dt="2025-01-14T17:55:51.172" v="18" actId="20577"/>
        <pc:sldMkLst>
          <pc:docMk/>
          <pc:sldMk cId="0" sldId="367"/>
        </pc:sldMkLst>
        <pc:spChg chg="mod">
          <ac:chgData name="Buss, Vera" userId="a79c05a7-0a4c-47fe-9032-eb4ecc8bbc26" providerId="ADAL" clId="{9A5D6890-306C-4CDA-AC7A-335AC763B9F6}" dt="2025-01-14T17:55:51.172" v="18" actId="20577"/>
          <ac:spMkLst>
            <pc:docMk/>
            <pc:sldMk cId="0" sldId="367"/>
            <ac:spMk id="3080" creationId="{00000000-0000-0000-0000-000000000000}"/>
          </ac:spMkLst>
        </pc:spChg>
      </pc:sldChg>
      <pc:sldChg chg="mod">
        <pc:chgData name="Buss, Vera" userId="a79c05a7-0a4c-47fe-9032-eb4ecc8bbc26" providerId="ADAL" clId="{9A5D6890-306C-4CDA-AC7A-335AC763B9F6}" dt="2025-01-14T18:16:36.917" v="86" actId="27918"/>
        <pc:sldMkLst>
          <pc:docMk/>
          <pc:sldMk cId="0" sldId="432"/>
        </pc:sldMkLst>
      </pc:sldChg>
      <pc:sldChg chg="mod">
        <pc:chgData name="Buss, Vera" userId="a79c05a7-0a4c-47fe-9032-eb4ecc8bbc26" providerId="ADAL" clId="{9A5D6890-306C-4CDA-AC7A-335AC763B9F6}" dt="2025-01-14T18:13:32.663" v="66" actId="27918"/>
        <pc:sldMkLst>
          <pc:docMk/>
          <pc:sldMk cId="0" sldId="437"/>
        </pc:sldMkLst>
      </pc:sldChg>
      <pc:sldChg chg="mod">
        <pc:chgData name="Buss, Vera" userId="a79c05a7-0a4c-47fe-9032-eb4ecc8bbc26" providerId="ADAL" clId="{9A5D6890-306C-4CDA-AC7A-335AC763B9F6}" dt="2025-01-14T18:11:55.631" v="54" actId="27918"/>
        <pc:sldMkLst>
          <pc:docMk/>
          <pc:sldMk cId="0" sldId="440"/>
        </pc:sldMkLst>
      </pc:sldChg>
      <pc:sldChg chg="mod">
        <pc:chgData name="Buss, Vera" userId="a79c05a7-0a4c-47fe-9032-eb4ecc8bbc26" providerId="ADAL" clId="{9A5D6890-306C-4CDA-AC7A-335AC763B9F6}" dt="2025-01-14T18:18:38.402" v="107" actId="27918"/>
        <pc:sldMkLst>
          <pc:docMk/>
          <pc:sldMk cId="0" sldId="442"/>
        </pc:sldMkLst>
      </pc:sldChg>
      <pc:sldChg chg="mod">
        <pc:chgData name="Buss, Vera" userId="a79c05a7-0a4c-47fe-9032-eb4ecc8bbc26" providerId="ADAL" clId="{9A5D6890-306C-4CDA-AC7A-335AC763B9F6}" dt="2025-01-14T18:12:54.561" v="61" actId="27918"/>
        <pc:sldMkLst>
          <pc:docMk/>
          <pc:sldMk cId="0" sldId="443"/>
        </pc:sldMkLst>
      </pc:sldChg>
      <pc:sldChg chg="mod">
        <pc:chgData name="Buss, Vera" userId="a79c05a7-0a4c-47fe-9032-eb4ecc8bbc26" providerId="ADAL" clId="{9A5D6890-306C-4CDA-AC7A-335AC763B9F6}" dt="2025-01-14T18:14:29.918" v="73" actId="27918"/>
        <pc:sldMkLst>
          <pc:docMk/>
          <pc:sldMk cId="3343570245" sldId="449"/>
        </pc:sldMkLst>
      </pc:sldChg>
      <pc:sldChg chg="mod">
        <pc:chgData name="Buss, Vera" userId="a79c05a7-0a4c-47fe-9032-eb4ecc8bbc26" providerId="ADAL" clId="{9A5D6890-306C-4CDA-AC7A-335AC763B9F6}" dt="2025-01-14T17:57:00.461" v="27" actId="27918"/>
        <pc:sldMkLst>
          <pc:docMk/>
          <pc:sldMk cId="0" sldId="450"/>
        </pc:sldMkLst>
      </pc:sldChg>
      <pc:sldChg chg="mod">
        <pc:chgData name="Buss, Vera" userId="a79c05a7-0a4c-47fe-9032-eb4ecc8bbc26" providerId="ADAL" clId="{9A5D6890-306C-4CDA-AC7A-335AC763B9F6}" dt="2025-01-14T18:15:34.803" v="80" actId="27918"/>
        <pc:sldMkLst>
          <pc:docMk/>
          <pc:sldMk cId="2865898611" sldId="451"/>
        </pc:sldMkLst>
      </pc:sldChg>
      <pc:sldChg chg="mod">
        <pc:chgData name="Buss, Vera" userId="a79c05a7-0a4c-47fe-9032-eb4ecc8bbc26" providerId="ADAL" clId="{9A5D6890-306C-4CDA-AC7A-335AC763B9F6}" dt="2025-01-14T18:17:11.351" v="92" actId="27918"/>
        <pc:sldMkLst>
          <pc:docMk/>
          <pc:sldMk cId="1081979619" sldId="452"/>
        </pc:sldMkLst>
      </pc:sldChg>
      <pc:sldChg chg="mod">
        <pc:chgData name="Buss, Vera" userId="a79c05a7-0a4c-47fe-9032-eb4ecc8bbc26" providerId="ADAL" clId="{9A5D6890-306C-4CDA-AC7A-335AC763B9F6}" dt="2025-01-14T18:03:25.538" v="47" actId="27918"/>
        <pc:sldMkLst>
          <pc:docMk/>
          <pc:sldMk cId="314473561" sldId="453"/>
        </pc:sldMkLst>
      </pc:sldChg>
    </pc:docChg>
  </pc:docChgLst>
  <pc:docChgLst>
    <pc:chgData name="Buss, Vera" userId="a79c05a7-0a4c-47fe-9032-eb4ecc8bbc26" providerId="ADAL" clId="{97C2C04F-5B25-4464-B199-057705E0BB48}"/>
    <pc:docChg chg="modSld">
      <pc:chgData name="Buss, Vera" userId="a79c05a7-0a4c-47fe-9032-eb4ecc8bbc26" providerId="ADAL" clId="{97C2C04F-5B25-4464-B199-057705E0BB48}" dt="2024-04-09T11:18:00.466" v="83" actId="27918"/>
      <pc:docMkLst>
        <pc:docMk/>
      </pc:docMkLst>
      <pc:sldChg chg="modSp mod">
        <pc:chgData name="Buss, Vera" userId="a79c05a7-0a4c-47fe-9032-eb4ecc8bbc26" providerId="ADAL" clId="{97C2C04F-5B25-4464-B199-057705E0BB48}" dt="2024-04-09T11:09:02.105" v="12" actId="20577"/>
        <pc:sldMkLst>
          <pc:docMk/>
          <pc:sldMk cId="0" sldId="367"/>
        </pc:sldMkLst>
        <pc:spChg chg="mod">
          <ac:chgData name="Buss, Vera" userId="a79c05a7-0a4c-47fe-9032-eb4ecc8bbc26" providerId="ADAL" clId="{97C2C04F-5B25-4464-B199-057705E0BB48}" dt="2024-04-09T11:09:02.105" v="12" actId="20577"/>
          <ac:spMkLst>
            <pc:docMk/>
            <pc:sldMk cId="0" sldId="367"/>
            <ac:spMk id="3080" creationId="{00000000-0000-0000-0000-000000000000}"/>
          </ac:spMkLst>
        </pc:spChg>
      </pc:sldChg>
      <pc:sldChg chg="mod">
        <pc:chgData name="Buss, Vera" userId="a79c05a7-0a4c-47fe-9032-eb4ecc8bbc26" providerId="ADAL" clId="{97C2C04F-5B25-4464-B199-057705E0BB48}" dt="2024-04-09T11:15:40.881" v="61" actId="27918"/>
        <pc:sldMkLst>
          <pc:docMk/>
          <pc:sldMk cId="0" sldId="432"/>
        </pc:sldMkLst>
      </pc:sldChg>
      <pc:sldChg chg="mod">
        <pc:chgData name="Buss, Vera" userId="a79c05a7-0a4c-47fe-9032-eb4ecc8bbc26" providerId="ADAL" clId="{97C2C04F-5B25-4464-B199-057705E0BB48}" dt="2024-04-09T11:13:14.322" v="41" actId="27918"/>
        <pc:sldMkLst>
          <pc:docMk/>
          <pc:sldMk cId="0" sldId="437"/>
        </pc:sldMkLst>
      </pc:sldChg>
      <pc:sldChg chg="mod">
        <pc:chgData name="Buss, Vera" userId="a79c05a7-0a4c-47fe-9032-eb4ecc8bbc26" providerId="ADAL" clId="{97C2C04F-5B25-4464-B199-057705E0BB48}" dt="2024-04-09T11:11:40.824" v="29" actId="27918"/>
        <pc:sldMkLst>
          <pc:docMk/>
          <pc:sldMk cId="0" sldId="440"/>
        </pc:sldMkLst>
      </pc:sldChg>
      <pc:sldChg chg="mod">
        <pc:chgData name="Buss, Vera" userId="a79c05a7-0a4c-47fe-9032-eb4ecc8bbc26" providerId="ADAL" clId="{97C2C04F-5B25-4464-B199-057705E0BB48}" dt="2024-04-09T11:18:00.466" v="83" actId="27918"/>
        <pc:sldMkLst>
          <pc:docMk/>
          <pc:sldMk cId="0" sldId="442"/>
        </pc:sldMkLst>
      </pc:sldChg>
      <pc:sldChg chg="mod">
        <pc:chgData name="Buss, Vera" userId="a79c05a7-0a4c-47fe-9032-eb4ecc8bbc26" providerId="ADAL" clId="{97C2C04F-5B25-4464-B199-057705E0BB48}" dt="2024-04-09T11:12:41.803" v="36" actId="27918"/>
        <pc:sldMkLst>
          <pc:docMk/>
          <pc:sldMk cId="0" sldId="443"/>
        </pc:sldMkLst>
      </pc:sldChg>
      <pc:sldChg chg="mod">
        <pc:chgData name="Buss, Vera" userId="a79c05a7-0a4c-47fe-9032-eb4ecc8bbc26" providerId="ADAL" clId="{97C2C04F-5B25-4464-B199-057705E0BB48}" dt="2024-04-09T11:09:09.625" v="14" actId="27918"/>
        <pc:sldMkLst>
          <pc:docMk/>
          <pc:sldMk cId="0" sldId="446"/>
        </pc:sldMkLst>
      </pc:sldChg>
      <pc:sldChg chg="mod">
        <pc:chgData name="Buss, Vera" userId="a79c05a7-0a4c-47fe-9032-eb4ecc8bbc26" providerId="ADAL" clId="{97C2C04F-5B25-4464-B199-057705E0BB48}" dt="2024-04-09T11:13:56.176" v="48" actId="27918"/>
        <pc:sldMkLst>
          <pc:docMk/>
          <pc:sldMk cId="3343570245" sldId="449"/>
        </pc:sldMkLst>
      </pc:sldChg>
      <pc:sldChg chg="mod">
        <pc:chgData name="Buss, Vera" userId="a79c05a7-0a4c-47fe-9032-eb4ecc8bbc26" providerId="ADAL" clId="{97C2C04F-5B25-4464-B199-057705E0BB48}" dt="2024-04-09T11:10:05.359" v="21" actId="27918"/>
        <pc:sldMkLst>
          <pc:docMk/>
          <pc:sldMk cId="0" sldId="450"/>
        </pc:sldMkLst>
      </pc:sldChg>
      <pc:sldChg chg="mod">
        <pc:chgData name="Buss, Vera" userId="a79c05a7-0a4c-47fe-9032-eb4ecc8bbc26" providerId="ADAL" clId="{97C2C04F-5B25-4464-B199-057705E0BB48}" dt="2024-04-09T11:14:53.849" v="55" actId="27918"/>
        <pc:sldMkLst>
          <pc:docMk/>
          <pc:sldMk cId="2865898611" sldId="451"/>
        </pc:sldMkLst>
      </pc:sldChg>
      <pc:sldChg chg="mod">
        <pc:chgData name="Buss, Vera" userId="a79c05a7-0a4c-47fe-9032-eb4ecc8bbc26" providerId="ADAL" clId="{97C2C04F-5B25-4464-B199-057705E0BB48}" dt="2024-04-09T11:16:21.709" v="67" actId="27918"/>
        <pc:sldMkLst>
          <pc:docMk/>
          <pc:sldMk cId="1081979619" sldId="452"/>
        </pc:sldMkLst>
      </pc:sldChg>
    </pc:docChg>
  </pc:docChgLst>
  <pc:docChgLst>
    <pc:chgData name="Buss, Vera" userId="a79c05a7-0a4c-47fe-9032-eb4ecc8bbc26" providerId="ADAL" clId="{F8B8BD60-B27D-4B0F-B52D-AB453167519D}"/>
    <pc:docChg chg="modSld">
      <pc:chgData name="Buss, Vera" userId="a79c05a7-0a4c-47fe-9032-eb4ecc8bbc26" providerId="ADAL" clId="{F8B8BD60-B27D-4B0F-B52D-AB453167519D}" dt="2024-09-06T10:40:21.741" v="264" actId="20577"/>
      <pc:docMkLst>
        <pc:docMk/>
      </pc:docMkLst>
      <pc:sldChg chg="modSp mod">
        <pc:chgData name="Buss, Vera" userId="a79c05a7-0a4c-47fe-9032-eb4ecc8bbc26" providerId="ADAL" clId="{F8B8BD60-B27D-4B0F-B52D-AB453167519D}" dt="2024-09-06T10:16:38.790" v="19" actId="20577"/>
        <pc:sldMkLst>
          <pc:docMk/>
          <pc:sldMk cId="0" sldId="367"/>
        </pc:sldMkLst>
        <pc:spChg chg="mod">
          <ac:chgData name="Buss, Vera" userId="a79c05a7-0a4c-47fe-9032-eb4ecc8bbc26" providerId="ADAL" clId="{F8B8BD60-B27D-4B0F-B52D-AB453167519D}" dt="2024-09-06T10:16:38.790" v="19" actId="20577"/>
          <ac:spMkLst>
            <pc:docMk/>
            <pc:sldMk cId="0" sldId="367"/>
            <ac:spMk id="3080" creationId="{00000000-0000-0000-0000-000000000000}"/>
          </ac:spMkLst>
        </pc:spChg>
      </pc:sldChg>
      <pc:sldChg chg="modSp mod">
        <pc:chgData name="Buss, Vera" userId="a79c05a7-0a4c-47fe-9032-eb4ecc8bbc26" providerId="ADAL" clId="{F8B8BD60-B27D-4B0F-B52D-AB453167519D}" dt="2024-09-06T10:34:16.664" v="210" actId="20577"/>
        <pc:sldMkLst>
          <pc:docMk/>
          <pc:sldMk cId="0" sldId="432"/>
        </pc:sldMkLst>
        <pc:graphicFrameChg chg="mod">
          <ac:chgData name="Buss, Vera" userId="a79c05a7-0a4c-47fe-9032-eb4ecc8bbc26" providerId="ADAL" clId="{F8B8BD60-B27D-4B0F-B52D-AB453167519D}" dt="2024-09-06T10:34:16.664" v="210" actId="20577"/>
          <ac:graphicFrameMkLst>
            <pc:docMk/>
            <pc:sldMk cId="0" sldId="432"/>
            <ac:graphicFrameMk id="2" creationId="{00000000-0000-0000-0000-000000000000}"/>
          </ac:graphicFrameMkLst>
        </pc:graphicFrameChg>
      </pc:sldChg>
      <pc:sldChg chg="modSp mod">
        <pc:chgData name="Buss, Vera" userId="a79c05a7-0a4c-47fe-9032-eb4ecc8bbc26" providerId="ADAL" clId="{F8B8BD60-B27D-4B0F-B52D-AB453167519D}" dt="2024-09-06T10:33:45.623" v="159" actId="20577"/>
        <pc:sldMkLst>
          <pc:docMk/>
          <pc:sldMk cId="0" sldId="437"/>
        </pc:sldMkLst>
        <pc:graphicFrameChg chg="mod">
          <ac:chgData name="Buss, Vera" userId="a79c05a7-0a4c-47fe-9032-eb4ecc8bbc26" providerId="ADAL" clId="{F8B8BD60-B27D-4B0F-B52D-AB453167519D}" dt="2024-09-06T10:33:45.623" v="159" actId="20577"/>
          <ac:graphicFrameMkLst>
            <pc:docMk/>
            <pc:sldMk cId="0" sldId="437"/>
            <ac:graphicFrameMk id="2" creationId="{00000000-0000-0000-0000-000000000000}"/>
          </ac:graphicFrameMkLst>
        </pc:graphicFrameChg>
      </pc:sldChg>
      <pc:sldChg chg="modSp mod">
        <pc:chgData name="Buss, Vera" userId="a79c05a7-0a4c-47fe-9032-eb4ecc8bbc26" providerId="ADAL" clId="{F8B8BD60-B27D-4B0F-B52D-AB453167519D}" dt="2024-09-06T10:33:27.910" v="129" actId="20577"/>
        <pc:sldMkLst>
          <pc:docMk/>
          <pc:sldMk cId="0" sldId="440"/>
        </pc:sldMkLst>
        <pc:graphicFrameChg chg="mod">
          <ac:chgData name="Buss, Vera" userId="a79c05a7-0a4c-47fe-9032-eb4ecc8bbc26" providerId="ADAL" clId="{F8B8BD60-B27D-4B0F-B52D-AB453167519D}" dt="2024-09-06T10:33:27.910" v="129" actId="20577"/>
          <ac:graphicFrameMkLst>
            <pc:docMk/>
            <pc:sldMk cId="0" sldId="440"/>
            <ac:graphicFrameMk id="2" creationId="{00000000-0000-0000-0000-000000000000}"/>
          </ac:graphicFrameMkLst>
        </pc:graphicFrameChg>
      </pc:sldChg>
      <pc:sldChg chg="modSp mod">
        <pc:chgData name="Buss, Vera" userId="a79c05a7-0a4c-47fe-9032-eb4ecc8bbc26" providerId="ADAL" clId="{F8B8BD60-B27D-4B0F-B52D-AB453167519D}" dt="2024-09-06T10:38:24.827" v="249"/>
        <pc:sldMkLst>
          <pc:docMk/>
          <pc:sldMk cId="0" sldId="442"/>
        </pc:sldMkLst>
        <pc:graphicFrameChg chg="mod">
          <ac:chgData name="Buss, Vera" userId="a79c05a7-0a4c-47fe-9032-eb4ecc8bbc26" providerId="ADAL" clId="{F8B8BD60-B27D-4B0F-B52D-AB453167519D}" dt="2024-09-06T10:38:24.827" v="249"/>
          <ac:graphicFrameMkLst>
            <pc:docMk/>
            <pc:sldMk cId="0" sldId="442"/>
            <ac:graphicFrameMk id="2" creationId="{00000000-0000-0000-0000-000000000000}"/>
          </ac:graphicFrameMkLst>
        </pc:graphicFrameChg>
      </pc:sldChg>
      <pc:sldChg chg="modSp mod">
        <pc:chgData name="Buss, Vera" userId="a79c05a7-0a4c-47fe-9032-eb4ecc8bbc26" providerId="ADAL" clId="{F8B8BD60-B27D-4B0F-B52D-AB453167519D}" dt="2024-09-06T10:35:20.793" v="244"/>
        <pc:sldMkLst>
          <pc:docMk/>
          <pc:sldMk cId="0" sldId="443"/>
        </pc:sldMkLst>
        <pc:graphicFrameChg chg="mod">
          <ac:chgData name="Buss, Vera" userId="a79c05a7-0a4c-47fe-9032-eb4ecc8bbc26" providerId="ADAL" clId="{F8B8BD60-B27D-4B0F-B52D-AB453167519D}" dt="2024-09-06T10:35:20.793" v="244"/>
          <ac:graphicFrameMkLst>
            <pc:docMk/>
            <pc:sldMk cId="0" sldId="443"/>
            <ac:graphicFrameMk id="2" creationId="{00000000-0000-0000-0000-000000000000}"/>
          </ac:graphicFrameMkLst>
        </pc:graphicFrameChg>
      </pc:sldChg>
      <pc:sldChg chg="modSp">
        <pc:chgData name="Buss, Vera" userId="a79c05a7-0a4c-47fe-9032-eb4ecc8bbc26" providerId="ADAL" clId="{F8B8BD60-B27D-4B0F-B52D-AB453167519D}" dt="2024-09-06T10:40:21.741" v="264" actId="20577"/>
        <pc:sldMkLst>
          <pc:docMk/>
          <pc:sldMk cId="0" sldId="446"/>
        </pc:sldMkLst>
        <pc:graphicFrameChg chg="mod">
          <ac:chgData name="Buss, Vera" userId="a79c05a7-0a4c-47fe-9032-eb4ecc8bbc26" providerId="ADAL" clId="{F8B8BD60-B27D-4B0F-B52D-AB453167519D}" dt="2024-09-06T10:40:21.741" v="264" actId="20577"/>
          <ac:graphicFrameMkLst>
            <pc:docMk/>
            <pc:sldMk cId="0" sldId="446"/>
            <ac:graphicFrameMk id="2" creationId="{00000000-0000-0000-0000-000000000000}"/>
          </ac:graphicFrameMkLst>
        </pc:graphicFrameChg>
      </pc:sldChg>
      <pc:sldChg chg="modSp mod">
        <pc:chgData name="Buss, Vera" userId="a79c05a7-0a4c-47fe-9032-eb4ecc8bbc26" providerId="ADAL" clId="{F8B8BD60-B27D-4B0F-B52D-AB453167519D}" dt="2024-09-06T10:33:58.834" v="174" actId="20577"/>
        <pc:sldMkLst>
          <pc:docMk/>
          <pc:sldMk cId="3343570245" sldId="449"/>
        </pc:sldMkLst>
        <pc:graphicFrameChg chg="mod">
          <ac:chgData name="Buss, Vera" userId="a79c05a7-0a4c-47fe-9032-eb4ecc8bbc26" providerId="ADAL" clId="{F8B8BD60-B27D-4B0F-B52D-AB453167519D}" dt="2024-09-06T10:33:58.834" v="174" actId="20577"/>
          <ac:graphicFrameMkLst>
            <pc:docMk/>
            <pc:sldMk cId="3343570245" sldId="449"/>
            <ac:graphicFrameMk id="11" creationId="{00000000-0000-0000-0000-000000000000}"/>
          </ac:graphicFrameMkLst>
        </pc:graphicFrameChg>
      </pc:sldChg>
      <pc:sldChg chg="modSp mod">
        <pc:chgData name="Buss, Vera" userId="a79c05a7-0a4c-47fe-9032-eb4ecc8bbc26" providerId="ADAL" clId="{F8B8BD60-B27D-4B0F-B52D-AB453167519D}" dt="2024-09-06T10:32:41.001" v="114"/>
        <pc:sldMkLst>
          <pc:docMk/>
          <pc:sldMk cId="0" sldId="450"/>
        </pc:sldMkLst>
        <pc:graphicFrameChg chg="mod">
          <ac:chgData name="Buss, Vera" userId="a79c05a7-0a4c-47fe-9032-eb4ecc8bbc26" providerId="ADAL" clId="{F8B8BD60-B27D-4B0F-B52D-AB453167519D}" dt="2024-09-06T10:32:41.001" v="114"/>
          <ac:graphicFrameMkLst>
            <pc:docMk/>
            <pc:sldMk cId="0" sldId="450"/>
            <ac:graphicFrameMk id="2" creationId="{00000000-0000-0000-0000-000000000000}"/>
          </ac:graphicFrameMkLst>
        </pc:graphicFrameChg>
      </pc:sldChg>
      <pc:sldChg chg="modSp mod">
        <pc:chgData name="Buss, Vera" userId="a79c05a7-0a4c-47fe-9032-eb4ecc8bbc26" providerId="ADAL" clId="{F8B8BD60-B27D-4B0F-B52D-AB453167519D}" dt="2024-09-06T10:34:06.162" v="189" actId="20577"/>
        <pc:sldMkLst>
          <pc:docMk/>
          <pc:sldMk cId="2865898611" sldId="451"/>
        </pc:sldMkLst>
        <pc:graphicFrameChg chg="mod">
          <ac:chgData name="Buss, Vera" userId="a79c05a7-0a4c-47fe-9032-eb4ecc8bbc26" providerId="ADAL" clId="{F8B8BD60-B27D-4B0F-B52D-AB453167519D}" dt="2024-09-06T10:34:06.162" v="189" actId="20577"/>
          <ac:graphicFrameMkLst>
            <pc:docMk/>
            <pc:sldMk cId="2865898611" sldId="451"/>
            <ac:graphicFrameMk id="11" creationId="{00000000-0000-0000-0000-000000000000}"/>
          </ac:graphicFrameMkLst>
        </pc:graphicFrameChg>
      </pc:sldChg>
      <pc:sldChg chg="modSp mod">
        <pc:chgData name="Buss, Vera" userId="a79c05a7-0a4c-47fe-9032-eb4ecc8bbc26" providerId="ADAL" clId="{F8B8BD60-B27D-4B0F-B52D-AB453167519D}" dt="2024-09-06T10:34:25.267" v="225" actId="20577"/>
        <pc:sldMkLst>
          <pc:docMk/>
          <pc:sldMk cId="1081979619" sldId="452"/>
        </pc:sldMkLst>
        <pc:graphicFrameChg chg="mod">
          <ac:chgData name="Buss, Vera" userId="a79c05a7-0a4c-47fe-9032-eb4ecc8bbc26" providerId="ADAL" clId="{F8B8BD60-B27D-4B0F-B52D-AB453167519D}" dt="2024-09-06T10:34:25.267" v="225" actId="20577"/>
          <ac:graphicFrameMkLst>
            <pc:docMk/>
            <pc:sldMk cId="1081979619" sldId="452"/>
            <ac:graphicFrameMk id="2" creationId="{00000000-0000-0000-0000-000000000000}"/>
          </ac:graphicFrameMkLst>
        </pc:graphicFrameChg>
      </pc:sldChg>
    </pc:docChg>
  </pc:docChgLst>
  <pc:docChgLst>
    <pc:chgData name="Buss, Vera" userId="a79c05a7-0a4c-47fe-9032-eb4ecc8bbc26" providerId="ADAL" clId="{AECEFD7F-CA8F-421B-BDCE-2C907CFC9EAE}"/>
    <pc:docChg chg="modSld">
      <pc:chgData name="Buss, Vera" userId="a79c05a7-0a4c-47fe-9032-eb4ecc8bbc26" providerId="ADAL" clId="{AECEFD7F-CA8F-421B-BDCE-2C907CFC9EAE}" dt="2024-07-16T18:33:04.928" v="87" actId="27918"/>
      <pc:docMkLst>
        <pc:docMk/>
      </pc:docMkLst>
      <pc:sldChg chg="modSp mod">
        <pc:chgData name="Buss, Vera" userId="a79c05a7-0a4c-47fe-9032-eb4ecc8bbc26" providerId="ADAL" clId="{AECEFD7F-CA8F-421B-BDCE-2C907CFC9EAE}" dt="2024-07-16T18:23:55.330" v="14" actId="20577"/>
        <pc:sldMkLst>
          <pc:docMk/>
          <pc:sldMk cId="0" sldId="367"/>
        </pc:sldMkLst>
        <pc:spChg chg="mod">
          <ac:chgData name="Buss, Vera" userId="a79c05a7-0a4c-47fe-9032-eb4ecc8bbc26" providerId="ADAL" clId="{AECEFD7F-CA8F-421B-BDCE-2C907CFC9EAE}" dt="2024-07-16T18:23:55.330" v="14" actId="20577"/>
          <ac:spMkLst>
            <pc:docMk/>
            <pc:sldMk cId="0" sldId="367"/>
            <ac:spMk id="3080" creationId="{00000000-0000-0000-0000-000000000000}"/>
          </ac:spMkLst>
        </pc:spChg>
      </pc:sldChg>
      <pc:sldChg chg="mod">
        <pc:chgData name="Buss, Vera" userId="a79c05a7-0a4c-47fe-9032-eb4ecc8bbc26" providerId="ADAL" clId="{AECEFD7F-CA8F-421B-BDCE-2C907CFC9EAE}" dt="2024-07-16T18:30:25.509" v="66" actId="27918"/>
        <pc:sldMkLst>
          <pc:docMk/>
          <pc:sldMk cId="0" sldId="432"/>
        </pc:sldMkLst>
      </pc:sldChg>
      <pc:sldChg chg="mod">
        <pc:chgData name="Buss, Vera" userId="a79c05a7-0a4c-47fe-9032-eb4ecc8bbc26" providerId="ADAL" clId="{AECEFD7F-CA8F-421B-BDCE-2C907CFC9EAE}" dt="2024-07-16T18:27:33.399" v="40" actId="27918"/>
        <pc:sldMkLst>
          <pc:docMk/>
          <pc:sldMk cId="0" sldId="437"/>
        </pc:sldMkLst>
      </pc:sldChg>
      <pc:sldChg chg="mod">
        <pc:chgData name="Buss, Vera" userId="a79c05a7-0a4c-47fe-9032-eb4ecc8bbc26" providerId="ADAL" clId="{AECEFD7F-CA8F-421B-BDCE-2C907CFC9EAE}" dt="2024-07-16T18:26:15.927" v="28" actId="27918"/>
        <pc:sldMkLst>
          <pc:docMk/>
          <pc:sldMk cId="0" sldId="440"/>
        </pc:sldMkLst>
      </pc:sldChg>
      <pc:sldChg chg="mod">
        <pc:chgData name="Buss, Vera" userId="a79c05a7-0a4c-47fe-9032-eb4ecc8bbc26" providerId="ADAL" clId="{AECEFD7F-CA8F-421B-BDCE-2C907CFC9EAE}" dt="2024-07-16T18:33:04.928" v="87" actId="27918"/>
        <pc:sldMkLst>
          <pc:docMk/>
          <pc:sldMk cId="0" sldId="442"/>
        </pc:sldMkLst>
      </pc:sldChg>
      <pc:sldChg chg="mod">
        <pc:chgData name="Buss, Vera" userId="a79c05a7-0a4c-47fe-9032-eb4ecc8bbc26" providerId="ADAL" clId="{AECEFD7F-CA8F-421B-BDCE-2C907CFC9EAE}" dt="2024-07-16T18:27:05.422" v="35" actId="27918"/>
        <pc:sldMkLst>
          <pc:docMk/>
          <pc:sldMk cId="0" sldId="443"/>
        </pc:sldMkLst>
      </pc:sldChg>
      <pc:sldChg chg="mod">
        <pc:chgData name="Buss, Vera" userId="a79c05a7-0a4c-47fe-9032-eb4ecc8bbc26" providerId="ADAL" clId="{AECEFD7F-CA8F-421B-BDCE-2C907CFC9EAE}" dt="2024-07-16T18:28:38.721" v="50" actId="27918"/>
        <pc:sldMkLst>
          <pc:docMk/>
          <pc:sldMk cId="3343570245" sldId="449"/>
        </pc:sldMkLst>
      </pc:sldChg>
      <pc:sldChg chg="mod">
        <pc:chgData name="Buss, Vera" userId="a79c05a7-0a4c-47fe-9032-eb4ecc8bbc26" providerId="ADAL" clId="{AECEFD7F-CA8F-421B-BDCE-2C907CFC9EAE}" dt="2024-07-16T18:24:56.198" v="21" actId="27918"/>
        <pc:sldMkLst>
          <pc:docMk/>
          <pc:sldMk cId="0" sldId="450"/>
        </pc:sldMkLst>
      </pc:sldChg>
      <pc:sldChg chg="mod">
        <pc:chgData name="Buss, Vera" userId="a79c05a7-0a4c-47fe-9032-eb4ecc8bbc26" providerId="ADAL" clId="{AECEFD7F-CA8F-421B-BDCE-2C907CFC9EAE}" dt="2024-07-16T18:29:41.239" v="62" actId="27918"/>
        <pc:sldMkLst>
          <pc:docMk/>
          <pc:sldMk cId="2865898611" sldId="451"/>
        </pc:sldMkLst>
      </pc:sldChg>
      <pc:sldChg chg="mod">
        <pc:chgData name="Buss, Vera" userId="a79c05a7-0a4c-47fe-9032-eb4ecc8bbc26" providerId="ADAL" clId="{AECEFD7F-CA8F-421B-BDCE-2C907CFC9EAE}" dt="2024-07-16T18:30:58.512" v="72" actId="27918"/>
        <pc:sldMkLst>
          <pc:docMk/>
          <pc:sldMk cId="1081979619" sldId="452"/>
        </pc:sldMkLst>
      </pc:sldChg>
    </pc:docChg>
  </pc:docChgLst>
  <pc:docChgLst>
    <pc:chgData name="Buss, Vera" userId="a79c05a7-0a4c-47fe-9032-eb4ecc8bbc26" providerId="ADAL" clId="{A30C35CD-A4A0-4E6C-BDF6-75B243EF4253}"/>
    <pc:docChg chg="modSld">
      <pc:chgData name="Buss, Vera" userId="a79c05a7-0a4c-47fe-9032-eb4ecc8bbc26" providerId="ADAL" clId="{A30C35CD-A4A0-4E6C-BDF6-75B243EF4253}" dt="2023-10-13T12:54:44.634" v="26" actId="27918"/>
      <pc:docMkLst>
        <pc:docMk/>
      </pc:docMkLst>
      <pc:sldChg chg="modSp mod">
        <pc:chgData name="Buss, Vera" userId="a79c05a7-0a4c-47fe-9032-eb4ecc8bbc26" providerId="ADAL" clId="{A30C35CD-A4A0-4E6C-BDF6-75B243EF4253}" dt="2023-10-13T12:42:22.798" v="14" actId="6549"/>
        <pc:sldMkLst>
          <pc:docMk/>
          <pc:sldMk cId="0" sldId="367"/>
        </pc:sldMkLst>
        <pc:spChg chg="mod">
          <ac:chgData name="Buss, Vera" userId="a79c05a7-0a4c-47fe-9032-eb4ecc8bbc26" providerId="ADAL" clId="{A30C35CD-A4A0-4E6C-BDF6-75B243EF4253}" dt="2023-10-13T12:42:22.798" v="14" actId="6549"/>
          <ac:spMkLst>
            <pc:docMk/>
            <pc:sldMk cId="0" sldId="367"/>
            <ac:spMk id="3080" creationId="{00000000-0000-0000-0000-000000000000}"/>
          </ac:spMkLst>
        </pc:spChg>
      </pc:sldChg>
      <pc:sldChg chg="mod">
        <pc:chgData name="Buss, Vera" userId="a79c05a7-0a4c-47fe-9032-eb4ecc8bbc26" providerId="ADAL" clId="{A30C35CD-A4A0-4E6C-BDF6-75B243EF4253}" dt="2023-10-13T12:54:44.634" v="26" actId="27918"/>
        <pc:sldMkLst>
          <pc:docMk/>
          <pc:sldMk cId="0" sldId="440"/>
        </pc:sldMkLst>
      </pc:sldChg>
      <pc:sldChg chg="mod">
        <pc:chgData name="Buss, Vera" userId="a79c05a7-0a4c-47fe-9032-eb4ecc8bbc26" providerId="ADAL" clId="{A30C35CD-A4A0-4E6C-BDF6-75B243EF4253}" dt="2023-10-13T12:51:28.058" v="21" actId="27918"/>
        <pc:sldMkLst>
          <pc:docMk/>
          <pc:sldMk cId="0" sldId="450"/>
        </pc:sldMkLst>
      </pc:sldChg>
    </pc:docChg>
  </pc:docChgLst>
  <pc:docChgLst>
    <pc:chgData name="Buss, Vera" userId="a79c05a7-0a4c-47fe-9032-eb4ecc8bbc26" providerId="ADAL" clId="{6DDDEB81-F826-434C-B10D-4299E0F7CFC8}"/>
    <pc:docChg chg="undo custSel modSld">
      <pc:chgData name="Buss, Vera" userId="a79c05a7-0a4c-47fe-9032-eb4ecc8bbc26" providerId="ADAL" clId="{6DDDEB81-F826-434C-B10D-4299E0F7CFC8}" dt="2023-02-16T14:06:29.857" v="100" actId="14100"/>
      <pc:docMkLst>
        <pc:docMk/>
      </pc:docMkLst>
      <pc:sldChg chg="modSp mod">
        <pc:chgData name="Buss, Vera" userId="a79c05a7-0a4c-47fe-9032-eb4ecc8bbc26" providerId="ADAL" clId="{6DDDEB81-F826-434C-B10D-4299E0F7CFC8}" dt="2023-02-16T13:16:09.689" v="16" actId="20577"/>
        <pc:sldMkLst>
          <pc:docMk/>
          <pc:sldMk cId="0" sldId="367"/>
        </pc:sldMkLst>
        <pc:spChg chg="mod">
          <ac:chgData name="Buss, Vera" userId="a79c05a7-0a4c-47fe-9032-eb4ecc8bbc26" providerId="ADAL" clId="{6DDDEB81-F826-434C-B10D-4299E0F7CFC8}" dt="2023-02-16T13:16:09.689" v="16" actId="20577"/>
          <ac:spMkLst>
            <pc:docMk/>
            <pc:sldMk cId="0" sldId="367"/>
            <ac:spMk id="3080" creationId="{00000000-0000-0000-0000-000000000000}"/>
          </ac:spMkLst>
        </pc:spChg>
      </pc:sldChg>
      <pc:sldChg chg="modSp mod">
        <pc:chgData name="Buss, Vera" userId="a79c05a7-0a4c-47fe-9032-eb4ecc8bbc26" providerId="ADAL" clId="{6DDDEB81-F826-434C-B10D-4299E0F7CFC8}" dt="2023-02-16T14:03:04.631" v="81"/>
        <pc:sldMkLst>
          <pc:docMk/>
          <pc:sldMk cId="0" sldId="432"/>
        </pc:sldMkLst>
        <pc:graphicFrameChg chg="mod">
          <ac:chgData name="Buss, Vera" userId="a79c05a7-0a4c-47fe-9032-eb4ecc8bbc26" providerId="ADAL" clId="{6DDDEB81-F826-434C-B10D-4299E0F7CFC8}" dt="2023-02-16T14:03:04.631" v="81"/>
          <ac:graphicFrameMkLst>
            <pc:docMk/>
            <pc:sldMk cId="0" sldId="432"/>
            <ac:graphicFrameMk id="2" creationId="{00000000-0000-0000-0000-000000000000}"/>
          </ac:graphicFrameMkLst>
        </pc:graphicFrameChg>
      </pc:sldChg>
      <pc:sldChg chg="mod">
        <pc:chgData name="Buss, Vera" userId="a79c05a7-0a4c-47fe-9032-eb4ecc8bbc26" providerId="ADAL" clId="{6DDDEB81-F826-434C-B10D-4299E0F7CFC8}" dt="2023-02-16T13:42:34.844" v="33" actId="27918"/>
        <pc:sldMkLst>
          <pc:docMk/>
          <pc:sldMk cId="0" sldId="437"/>
        </pc:sldMkLst>
      </pc:sldChg>
      <pc:sldChg chg="mod">
        <pc:chgData name="Buss, Vera" userId="a79c05a7-0a4c-47fe-9032-eb4ecc8bbc26" providerId="ADAL" clId="{6DDDEB81-F826-434C-B10D-4299E0F7CFC8}" dt="2023-02-16T13:38:50.993" v="27" actId="27918"/>
        <pc:sldMkLst>
          <pc:docMk/>
          <pc:sldMk cId="0" sldId="440"/>
        </pc:sldMkLst>
      </pc:sldChg>
      <pc:sldChg chg="modSp mod">
        <pc:chgData name="Buss, Vera" userId="a79c05a7-0a4c-47fe-9032-eb4ecc8bbc26" providerId="ADAL" clId="{6DDDEB81-F826-434C-B10D-4299E0F7CFC8}" dt="2023-02-16T14:06:29.857" v="100" actId="14100"/>
        <pc:sldMkLst>
          <pc:docMk/>
          <pc:sldMk cId="0" sldId="442"/>
        </pc:sldMkLst>
        <pc:spChg chg="mod">
          <ac:chgData name="Buss, Vera" userId="a79c05a7-0a4c-47fe-9032-eb4ecc8bbc26" providerId="ADAL" clId="{6DDDEB81-F826-434C-B10D-4299E0F7CFC8}" dt="2023-02-16T14:06:29.857" v="100" actId="14100"/>
          <ac:spMkLst>
            <pc:docMk/>
            <pc:sldMk cId="0" sldId="442"/>
            <ac:spMk id="5" creationId="{00000000-0000-0000-0000-000000000000}"/>
          </ac:spMkLst>
        </pc:spChg>
        <pc:graphicFrameChg chg="mod">
          <ac:chgData name="Buss, Vera" userId="a79c05a7-0a4c-47fe-9032-eb4ecc8bbc26" providerId="ADAL" clId="{6DDDEB81-F826-434C-B10D-4299E0F7CFC8}" dt="2023-02-16T14:06:14.718" v="98"/>
          <ac:graphicFrameMkLst>
            <pc:docMk/>
            <pc:sldMk cId="0" sldId="442"/>
            <ac:graphicFrameMk id="2" creationId="{00000000-0000-0000-0000-000000000000}"/>
          </ac:graphicFrameMkLst>
        </pc:graphicFrameChg>
      </pc:sldChg>
      <pc:sldChg chg="mod">
        <pc:chgData name="Buss, Vera" userId="a79c05a7-0a4c-47fe-9032-eb4ecc8bbc26" providerId="ADAL" clId="{6DDDEB81-F826-434C-B10D-4299E0F7CFC8}" dt="2023-02-16T13:40:18.255" v="30" actId="27918"/>
        <pc:sldMkLst>
          <pc:docMk/>
          <pc:sldMk cId="0" sldId="443"/>
        </pc:sldMkLst>
      </pc:sldChg>
      <pc:sldChg chg="mod">
        <pc:chgData name="Buss, Vera" userId="a79c05a7-0a4c-47fe-9032-eb4ecc8bbc26" providerId="ADAL" clId="{6DDDEB81-F826-434C-B10D-4299E0F7CFC8}" dt="2023-02-16T13:16:17.542" v="18" actId="27918"/>
        <pc:sldMkLst>
          <pc:docMk/>
          <pc:sldMk cId="0" sldId="446"/>
        </pc:sldMkLst>
      </pc:sldChg>
      <pc:sldChg chg="modSp mod">
        <pc:chgData name="Buss, Vera" userId="a79c05a7-0a4c-47fe-9032-eb4ecc8bbc26" providerId="ADAL" clId="{6DDDEB81-F826-434C-B10D-4299E0F7CFC8}" dt="2023-02-16T13:53:19.291" v="62" actId="27918"/>
        <pc:sldMkLst>
          <pc:docMk/>
          <pc:sldMk cId="3343570245" sldId="449"/>
        </pc:sldMkLst>
        <pc:graphicFrameChg chg="mod">
          <ac:chgData name="Buss, Vera" userId="a79c05a7-0a4c-47fe-9032-eb4ecc8bbc26" providerId="ADAL" clId="{6DDDEB81-F826-434C-B10D-4299E0F7CFC8}" dt="2023-02-16T13:53:13.117" v="60"/>
          <ac:graphicFrameMkLst>
            <pc:docMk/>
            <pc:sldMk cId="3343570245" sldId="449"/>
            <ac:graphicFrameMk id="11" creationId="{00000000-0000-0000-0000-000000000000}"/>
          </ac:graphicFrameMkLst>
        </pc:graphicFrameChg>
      </pc:sldChg>
      <pc:sldChg chg="mod">
        <pc:chgData name="Buss, Vera" userId="a79c05a7-0a4c-47fe-9032-eb4ecc8bbc26" providerId="ADAL" clId="{6DDDEB81-F826-434C-B10D-4299E0F7CFC8}" dt="2023-02-16T13:16:46.789" v="21" actId="27918"/>
        <pc:sldMkLst>
          <pc:docMk/>
          <pc:sldMk cId="0" sldId="450"/>
        </pc:sldMkLst>
      </pc:sldChg>
      <pc:sldChg chg="mod">
        <pc:chgData name="Buss, Vera" userId="a79c05a7-0a4c-47fe-9032-eb4ecc8bbc26" providerId="ADAL" clId="{6DDDEB81-F826-434C-B10D-4299E0F7CFC8}" dt="2023-02-16T13:59:47.552" v="73" actId="27918"/>
        <pc:sldMkLst>
          <pc:docMk/>
          <pc:sldMk cId="2865898611" sldId="451"/>
        </pc:sldMkLst>
      </pc:sldChg>
    </pc:docChg>
  </pc:docChgLst>
  <pc:docChgLst>
    <pc:chgData name="Buss, Vera" userId="a79c05a7-0a4c-47fe-9032-eb4ecc8bbc26" providerId="ADAL" clId="{21BF53DA-9B8C-4F66-8BD2-9BF8FDDD1131}"/>
    <pc:docChg chg="undo custSel modSld">
      <pc:chgData name="Buss, Vera" userId="a79c05a7-0a4c-47fe-9032-eb4ecc8bbc26" providerId="ADAL" clId="{21BF53DA-9B8C-4F66-8BD2-9BF8FDDD1131}" dt="2023-08-21T15:58:42.882" v="69"/>
      <pc:docMkLst>
        <pc:docMk/>
      </pc:docMkLst>
      <pc:sldChg chg="modSp mod">
        <pc:chgData name="Buss, Vera" userId="a79c05a7-0a4c-47fe-9032-eb4ecc8bbc26" providerId="ADAL" clId="{21BF53DA-9B8C-4F66-8BD2-9BF8FDDD1131}" dt="2023-08-21T13:39:37.867" v="17" actId="20577"/>
        <pc:sldMkLst>
          <pc:docMk/>
          <pc:sldMk cId="0" sldId="367"/>
        </pc:sldMkLst>
        <pc:spChg chg="mod">
          <ac:chgData name="Buss, Vera" userId="a79c05a7-0a4c-47fe-9032-eb4ecc8bbc26" providerId="ADAL" clId="{21BF53DA-9B8C-4F66-8BD2-9BF8FDDD1131}" dt="2023-08-21T13:39:37.867" v="17" actId="20577"/>
          <ac:spMkLst>
            <pc:docMk/>
            <pc:sldMk cId="0" sldId="367"/>
            <ac:spMk id="3080" creationId="{00000000-0000-0000-0000-000000000000}"/>
          </ac:spMkLst>
        </pc:spChg>
      </pc:sldChg>
      <pc:sldChg chg="modSp mod">
        <pc:chgData name="Buss, Vera" userId="a79c05a7-0a4c-47fe-9032-eb4ecc8bbc26" providerId="ADAL" clId="{21BF53DA-9B8C-4F66-8BD2-9BF8FDDD1131}" dt="2023-08-21T15:58:42.882" v="69"/>
        <pc:sldMkLst>
          <pc:docMk/>
          <pc:sldMk cId="0" sldId="432"/>
        </pc:sldMkLst>
        <pc:graphicFrameChg chg="mod">
          <ac:chgData name="Buss, Vera" userId="a79c05a7-0a4c-47fe-9032-eb4ecc8bbc26" providerId="ADAL" clId="{21BF53DA-9B8C-4F66-8BD2-9BF8FDDD1131}" dt="2023-08-21T15:58:42.882" v="69"/>
          <ac:graphicFrameMkLst>
            <pc:docMk/>
            <pc:sldMk cId="0" sldId="432"/>
            <ac:graphicFrameMk id="2" creationId="{00000000-0000-0000-0000-000000000000}"/>
          </ac:graphicFrameMkLst>
        </pc:graphicFrameChg>
      </pc:sldChg>
      <pc:sldChg chg="mod">
        <pc:chgData name="Buss, Vera" userId="a79c05a7-0a4c-47fe-9032-eb4ecc8bbc26" providerId="ADAL" clId="{21BF53DA-9B8C-4F66-8BD2-9BF8FDDD1131}" dt="2023-08-21T13:42:14.068" v="26" actId="27918"/>
        <pc:sldMkLst>
          <pc:docMk/>
          <pc:sldMk cId="0" sldId="440"/>
        </pc:sldMkLst>
      </pc:sldChg>
      <pc:sldChg chg="mod">
        <pc:chgData name="Buss, Vera" userId="a79c05a7-0a4c-47fe-9032-eb4ecc8bbc26" providerId="ADAL" clId="{21BF53DA-9B8C-4F66-8BD2-9BF8FDDD1131}" dt="2023-08-21T13:40:59.163" v="20" actId="27918"/>
        <pc:sldMkLst>
          <pc:docMk/>
          <pc:sldMk cId="0" sldId="450"/>
        </pc:sldMkLst>
      </pc:sldChg>
    </pc:docChg>
  </pc:docChgLst>
  <pc:docChgLst>
    <pc:chgData name="Buss, Vera" userId="a79c05a7-0a4c-47fe-9032-eb4ecc8bbc26" providerId="ADAL" clId="{50A40985-73CE-4530-81A6-F69F1DF14787}"/>
    <pc:docChg chg="modSld">
      <pc:chgData name="Buss, Vera" userId="a79c05a7-0a4c-47fe-9032-eb4ecc8bbc26" providerId="ADAL" clId="{50A40985-73CE-4530-81A6-F69F1DF14787}" dt="2024-12-12T13:53:59.855" v="17" actId="27918"/>
      <pc:docMkLst>
        <pc:docMk/>
      </pc:docMkLst>
      <pc:sldChg chg="modSp mod">
        <pc:chgData name="Buss, Vera" userId="a79c05a7-0a4c-47fe-9032-eb4ecc8bbc26" providerId="ADAL" clId="{50A40985-73CE-4530-81A6-F69F1DF14787}" dt="2024-12-12T13:52:00.304" v="8" actId="20577"/>
        <pc:sldMkLst>
          <pc:docMk/>
          <pc:sldMk cId="0" sldId="367"/>
        </pc:sldMkLst>
        <pc:spChg chg="mod">
          <ac:chgData name="Buss, Vera" userId="a79c05a7-0a4c-47fe-9032-eb4ecc8bbc26" providerId="ADAL" clId="{50A40985-73CE-4530-81A6-F69F1DF14787}" dt="2024-12-12T13:52:00.304" v="8" actId="20577"/>
          <ac:spMkLst>
            <pc:docMk/>
            <pc:sldMk cId="0" sldId="367"/>
            <ac:spMk id="3080" creationId="{00000000-0000-0000-0000-000000000000}"/>
          </ac:spMkLst>
        </pc:spChg>
      </pc:sldChg>
      <pc:sldChg chg="mod">
        <pc:chgData name="Buss, Vera" userId="a79c05a7-0a4c-47fe-9032-eb4ecc8bbc26" providerId="ADAL" clId="{50A40985-73CE-4530-81A6-F69F1DF14787}" dt="2024-12-12T13:53:34.320" v="15" actId="27918"/>
        <pc:sldMkLst>
          <pc:docMk/>
          <pc:sldMk cId="0" sldId="450"/>
        </pc:sldMkLst>
      </pc:sldChg>
      <pc:sldChg chg="mod">
        <pc:chgData name="Buss, Vera" userId="a79c05a7-0a4c-47fe-9032-eb4ecc8bbc26" providerId="ADAL" clId="{50A40985-73CE-4530-81A6-F69F1DF14787}" dt="2024-12-12T13:53:59.855" v="17" actId="27918"/>
        <pc:sldMkLst>
          <pc:docMk/>
          <pc:sldMk cId="314473561" sldId="453"/>
        </pc:sldMkLst>
      </pc:sldChg>
    </pc:docChg>
  </pc:docChgLst>
  <pc:docChgLst>
    <pc:chgData name="Buss, Vera" userId="a79c05a7-0a4c-47fe-9032-eb4ecc8bbc26" providerId="ADAL" clId="{99429BC5-C7E0-47DD-BA05-4C119D6913AE}"/>
    <pc:docChg chg="modSld">
      <pc:chgData name="Buss, Vera" userId="a79c05a7-0a4c-47fe-9032-eb4ecc8bbc26" providerId="ADAL" clId="{99429BC5-C7E0-47DD-BA05-4C119D6913AE}" dt="2023-05-30T13:06:34.557" v="50" actId="27918"/>
      <pc:docMkLst>
        <pc:docMk/>
      </pc:docMkLst>
      <pc:sldChg chg="modSp mod">
        <pc:chgData name="Buss, Vera" userId="a79c05a7-0a4c-47fe-9032-eb4ecc8bbc26" providerId="ADAL" clId="{99429BC5-C7E0-47DD-BA05-4C119D6913AE}" dt="2023-05-30T12:51:39.492" v="11" actId="20577"/>
        <pc:sldMkLst>
          <pc:docMk/>
          <pc:sldMk cId="0" sldId="367"/>
        </pc:sldMkLst>
        <pc:spChg chg="mod">
          <ac:chgData name="Buss, Vera" userId="a79c05a7-0a4c-47fe-9032-eb4ecc8bbc26" providerId="ADAL" clId="{99429BC5-C7E0-47DD-BA05-4C119D6913AE}" dt="2023-05-30T12:51:39.492" v="11" actId="20577"/>
          <ac:spMkLst>
            <pc:docMk/>
            <pc:sldMk cId="0" sldId="367"/>
            <ac:spMk id="3080" creationId="{00000000-0000-0000-0000-000000000000}"/>
          </ac:spMkLst>
        </pc:spChg>
      </pc:sldChg>
      <pc:sldChg chg="mod">
        <pc:chgData name="Buss, Vera" userId="a79c05a7-0a4c-47fe-9032-eb4ecc8bbc26" providerId="ADAL" clId="{99429BC5-C7E0-47DD-BA05-4C119D6913AE}" dt="2023-05-30T13:05:16.192" v="46" actId="27918"/>
        <pc:sldMkLst>
          <pc:docMk/>
          <pc:sldMk cId="0" sldId="432"/>
        </pc:sldMkLst>
      </pc:sldChg>
      <pc:sldChg chg="mod">
        <pc:chgData name="Buss, Vera" userId="a79c05a7-0a4c-47fe-9032-eb4ecc8bbc26" providerId="ADAL" clId="{99429BC5-C7E0-47DD-BA05-4C119D6913AE}" dt="2023-05-30T13:02:46.459" v="35" actId="27918"/>
        <pc:sldMkLst>
          <pc:docMk/>
          <pc:sldMk cId="0" sldId="437"/>
        </pc:sldMkLst>
      </pc:sldChg>
      <pc:sldChg chg="mod">
        <pc:chgData name="Buss, Vera" userId="a79c05a7-0a4c-47fe-9032-eb4ecc8bbc26" providerId="ADAL" clId="{99429BC5-C7E0-47DD-BA05-4C119D6913AE}" dt="2023-05-30T13:01:03.474" v="29" actId="27918"/>
        <pc:sldMkLst>
          <pc:docMk/>
          <pc:sldMk cId="0" sldId="440"/>
        </pc:sldMkLst>
      </pc:sldChg>
      <pc:sldChg chg="mod">
        <pc:chgData name="Buss, Vera" userId="a79c05a7-0a4c-47fe-9032-eb4ecc8bbc26" providerId="ADAL" clId="{99429BC5-C7E0-47DD-BA05-4C119D6913AE}" dt="2023-05-30T13:06:34.557" v="50" actId="27918"/>
        <pc:sldMkLst>
          <pc:docMk/>
          <pc:sldMk cId="0" sldId="442"/>
        </pc:sldMkLst>
      </pc:sldChg>
      <pc:sldChg chg="mod">
        <pc:chgData name="Buss, Vera" userId="a79c05a7-0a4c-47fe-9032-eb4ecc8bbc26" providerId="ADAL" clId="{99429BC5-C7E0-47DD-BA05-4C119D6913AE}" dt="2023-05-30T13:02:08.845" v="32" actId="27918"/>
        <pc:sldMkLst>
          <pc:docMk/>
          <pc:sldMk cId="0" sldId="443"/>
        </pc:sldMkLst>
      </pc:sldChg>
      <pc:sldChg chg="mod">
        <pc:chgData name="Buss, Vera" userId="a79c05a7-0a4c-47fe-9032-eb4ecc8bbc26" providerId="ADAL" clId="{99429BC5-C7E0-47DD-BA05-4C119D6913AE}" dt="2023-05-30T12:52:10.516" v="16" actId="27918"/>
        <pc:sldMkLst>
          <pc:docMk/>
          <pc:sldMk cId="0" sldId="446"/>
        </pc:sldMkLst>
      </pc:sldChg>
      <pc:sldChg chg="mod">
        <pc:chgData name="Buss, Vera" userId="a79c05a7-0a4c-47fe-9032-eb4ecc8bbc26" providerId="ADAL" clId="{99429BC5-C7E0-47DD-BA05-4C119D6913AE}" dt="2023-05-30T13:03:59.617" v="40" actId="27918"/>
        <pc:sldMkLst>
          <pc:docMk/>
          <pc:sldMk cId="3343570245" sldId="449"/>
        </pc:sldMkLst>
      </pc:sldChg>
      <pc:sldChg chg="mod">
        <pc:chgData name="Buss, Vera" userId="a79c05a7-0a4c-47fe-9032-eb4ecc8bbc26" providerId="ADAL" clId="{99429BC5-C7E0-47DD-BA05-4C119D6913AE}" dt="2023-05-30T12:59:43.590" v="22" actId="27918"/>
        <pc:sldMkLst>
          <pc:docMk/>
          <pc:sldMk cId="0" sldId="450"/>
        </pc:sldMkLst>
      </pc:sldChg>
      <pc:sldChg chg="mod">
        <pc:chgData name="Buss, Vera" userId="a79c05a7-0a4c-47fe-9032-eb4ecc8bbc26" providerId="ADAL" clId="{99429BC5-C7E0-47DD-BA05-4C119D6913AE}" dt="2023-05-30T13:04:30.766" v="43" actId="27918"/>
        <pc:sldMkLst>
          <pc:docMk/>
          <pc:sldMk cId="2865898611" sldId="451"/>
        </pc:sldMkLst>
      </pc:sldChg>
    </pc:docChg>
  </pc:docChgLst>
  <pc:docChgLst>
    <pc:chgData name="Buss, Vera" userId="a79c05a7-0a4c-47fe-9032-eb4ecc8bbc26" providerId="ADAL" clId="{60E2D45C-6D93-4EBB-BEDD-24BE40BA3E15}"/>
    <pc:docChg chg="modSld">
      <pc:chgData name="Buss, Vera" userId="a79c05a7-0a4c-47fe-9032-eb4ecc8bbc26" providerId="ADAL" clId="{60E2D45C-6D93-4EBB-BEDD-24BE40BA3E15}" dt="2023-04-24T12:13:42.933" v="60"/>
      <pc:docMkLst>
        <pc:docMk/>
      </pc:docMkLst>
      <pc:sldChg chg="modSp mod">
        <pc:chgData name="Buss, Vera" userId="a79c05a7-0a4c-47fe-9032-eb4ecc8bbc26" providerId="ADAL" clId="{60E2D45C-6D93-4EBB-BEDD-24BE40BA3E15}" dt="2023-04-24T11:54:49.042" v="11" actId="20577"/>
        <pc:sldMkLst>
          <pc:docMk/>
          <pc:sldMk cId="0" sldId="367"/>
        </pc:sldMkLst>
        <pc:spChg chg="mod">
          <ac:chgData name="Buss, Vera" userId="a79c05a7-0a4c-47fe-9032-eb4ecc8bbc26" providerId="ADAL" clId="{60E2D45C-6D93-4EBB-BEDD-24BE40BA3E15}" dt="2023-04-24T11:54:49.042" v="11" actId="20577"/>
          <ac:spMkLst>
            <pc:docMk/>
            <pc:sldMk cId="0" sldId="367"/>
            <ac:spMk id="3080" creationId="{00000000-0000-0000-0000-000000000000}"/>
          </ac:spMkLst>
        </pc:spChg>
      </pc:sldChg>
      <pc:sldChg chg="mod">
        <pc:chgData name="Buss, Vera" userId="a79c05a7-0a4c-47fe-9032-eb4ecc8bbc26" providerId="ADAL" clId="{60E2D45C-6D93-4EBB-BEDD-24BE40BA3E15}" dt="2023-04-24T12:11:42.543" v="47" actId="27918"/>
        <pc:sldMkLst>
          <pc:docMk/>
          <pc:sldMk cId="0" sldId="432"/>
        </pc:sldMkLst>
      </pc:sldChg>
      <pc:sldChg chg="modSp mod">
        <pc:chgData name="Buss, Vera" userId="a79c05a7-0a4c-47fe-9032-eb4ecc8bbc26" providerId="ADAL" clId="{60E2D45C-6D93-4EBB-BEDD-24BE40BA3E15}" dt="2023-04-24T12:08:42.758" v="32" actId="27918"/>
        <pc:sldMkLst>
          <pc:docMk/>
          <pc:sldMk cId="0" sldId="437"/>
        </pc:sldMkLst>
        <pc:graphicFrameChg chg="mod">
          <ac:chgData name="Buss, Vera" userId="a79c05a7-0a4c-47fe-9032-eb4ecc8bbc26" providerId="ADAL" clId="{60E2D45C-6D93-4EBB-BEDD-24BE40BA3E15}" dt="2023-04-24T12:08:05.396" v="27"/>
          <ac:graphicFrameMkLst>
            <pc:docMk/>
            <pc:sldMk cId="0" sldId="437"/>
            <ac:graphicFrameMk id="2" creationId="{00000000-0000-0000-0000-000000000000}"/>
          </ac:graphicFrameMkLst>
        </pc:graphicFrameChg>
      </pc:sldChg>
      <pc:sldChg chg="modSp mod">
        <pc:chgData name="Buss, Vera" userId="a79c05a7-0a4c-47fe-9032-eb4ecc8bbc26" providerId="ADAL" clId="{60E2D45C-6D93-4EBB-BEDD-24BE40BA3E15}" dt="2023-04-24T12:06:31.299" v="21" actId="27918"/>
        <pc:sldMkLst>
          <pc:docMk/>
          <pc:sldMk cId="0" sldId="440"/>
        </pc:sldMkLst>
        <pc:graphicFrameChg chg="mod">
          <ac:chgData name="Buss, Vera" userId="a79c05a7-0a4c-47fe-9032-eb4ecc8bbc26" providerId="ADAL" clId="{60E2D45C-6D93-4EBB-BEDD-24BE40BA3E15}" dt="2023-04-24T11:57:12.769" v="18"/>
          <ac:graphicFrameMkLst>
            <pc:docMk/>
            <pc:sldMk cId="0" sldId="440"/>
            <ac:graphicFrameMk id="2" creationId="{00000000-0000-0000-0000-000000000000}"/>
          </ac:graphicFrameMkLst>
        </pc:graphicFrameChg>
      </pc:sldChg>
      <pc:sldChg chg="modSp mod">
        <pc:chgData name="Buss, Vera" userId="a79c05a7-0a4c-47fe-9032-eb4ecc8bbc26" providerId="ADAL" clId="{60E2D45C-6D93-4EBB-BEDD-24BE40BA3E15}" dt="2023-04-24T12:13:42.933" v="60"/>
        <pc:sldMkLst>
          <pc:docMk/>
          <pc:sldMk cId="0" sldId="442"/>
        </pc:sldMkLst>
        <pc:graphicFrameChg chg="mod">
          <ac:chgData name="Buss, Vera" userId="a79c05a7-0a4c-47fe-9032-eb4ecc8bbc26" providerId="ADAL" clId="{60E2D45C-6D93-4EBB-BEDD-24BE40BA3E15}" dt="2023-04-24T12:13:42.933" v="60"/>
          <ac:graphicFrameMkLst>
            <pc:docMk/>
            <pc:sldMk cId="0" sldId="442"/>
            <ac:graphicFrameMk id="2" creationId="{00000000-0000-0000-0000-000000000000}"/>
          </ac:graphicFrameMkLst>
        </pc:graphicFrameChg>
      </pc:sldChg>
      <pc:sldChg chg="modSp mod">
        <pc:chgData name="Buss, Vera" userId="a79c05a7-0a4c-47fe-9032-eb4ecc8bbc26" providerId="ADAL" clId="{60E2D45C-6D93-4EBB-BEDD-24BE40BA3E15}" dt="2023-04-24T12:07:50.532" v="26"/>
        <pc:sldMkLst>
          <pc:docMk/>
          <pc:sldMk cId="0" sldId="443"/>
        </pc:sldMkLst>
        <pc:graphicFrameChg chg="mod">
          <ac:chgData name="Buss, Vera" userId="a79c05a7-0a4c-47fe-9032-eb4ecc8bbc26" providerId="ADAL" clId="{60E2D45C-6D93-4EBB-BEDD-24BE40BA3E15}" dt="2023-04-24T12:07:50.532" v="26"/>
          <ac:graphicFrameMkLst>
            <pc:docMk/>
            <pc:sldMk cId="0" sldId="443"/>
            <ac:graphicFrameMk id="2" creationId="{00000000-0000-0000-0000-000000000000}"/>
          </ac:graphicFrameMkLst>
        </pc:graphicFrameChg>
      </pc:sldChg>
      <pc:sldChg chg="modSp mod">
        <pc:chgData name="Buss, Vera" userId="a79c05a7-0a4c-47fe-9032-eb4ecc8bbc26" providerId="ADAL" clId="{60E2D45C-6D93-4EBB-BEDD-24BE40BA3E15}" dt="2023-04-24T12:09:50.325" v="38" actId="20577"/>
        <pc:sldMkLst>
          <pc:docMk/>
          <pc:sldMk cId="3343570245" sldId="449"/>
        </pc:sldMkLst>
        <pc:spChg chg="mod">
          <ac:chgData name="Buss, Vera" userId="a79c05a7-0a4c-47fe-9032-eb4ecc8bbc26" providerId="ADAL" clId="{60E2D45C-6D93-4EBB-BEDD-24BE40BA3E15}" dt="2023-04-24T12:09:50.325" v="38" actId="20577"/>
          <ac:spMkLst>
            <pc:docMk/>
            <pc:sldMk cId="3343570245" sldId="449"/>
            <ac:spMk id="13314" creationId="{00000000-0000-0000-0000-000000000000}"/>
          </ac:spMkLst>
        </pc:spChg>
        <pc:graphicFrameChg chg="mod">
          <ac:chgData name="Buss, Vera" userId="a79c05a7-0a4c-47fe-9032-eb4ecc8bbc26" providerId="ADAL" clId="{60E2D45C-6D93-4EBB-BEDD-24BE40BA3E15}" dt="2023-04-24T12:09:46.380" v="37"/>
          <ac:graphicFrameMkLst>
            <pc:docMk/>
            <pc:sldMk cId="3343570245" sldId="449"/>
            <ac:graphicFrameMk id="11" creationId="{00000000-0000-0000-0000-000000000000}"/>
          </ac:graphicFrameMkLst>
        </pc:graphicFrameChg>
      </pc:sldChg>
      <pc:sldChg chg="modSp mod">
        <pc:chgData name="Buss, Vera" userId="a79c05a7-0a4c-47fe-9032-eb4ecc8bbc26" providerId="ADAL" clId="{60E2D45C-6D93-4EBB-BEDD-24BE40BA3E15}" dt="2023-04-24T11:56:55.404" v="16"/>
        <pc:sldMkLst>
          <pc:docMk/>
          <pc:sldMk cId="0" sldId="450"/>
        </pc:sldMkLst>
        <pc:graphicFrameChg chg="mod">
          <ac:chgData name="Buss, Vera" userId="a79c05a7-0a4c-47fe-9032-eb4ecc8bbc26" providerId="ADAL" clId="{60E2D45C-6D93-4EBB-BEDD-24BE40BA3E15}" dt="2023-04-24T11:56:55.404" v="16"/>
          <ac:graphicFrameMkLst>
            <pc:docMk/>
            <pc:sldMk cId="0" sldId="450"/>
            <ac:graphicFrameMk id="2" creationId="{00000000-0000-0000-0000-000000000000}"/>
          </ac:graphicFrameMkLst>
        </pc:graphicFrameChg>
      </pc:sldChg>
      <pc:sldChg chg="modSp mod">
        <pc:chgData name="Buss, Vera" userId="a79c05a7-0a4c-47fe-9032-eb4ecc8bbc26" providerId="ADAL" clId="{60E2D45C-6D93-4EBB-BEDD-24BE40BA3E15}" dt="2023-04-24T12:10:53.640" v="44" actId="27918"/>
        <pc:sldMkLst>
          <pc:docMk/>
          <pc:sldMk cId="2865898611" sldId="451"/>
        </pc:sldMkLst>
        <pc:graphicFrameChg chg="mod">
          <ac:chgData name="Buss, Vera" userId="a79c05a7-0a4c-47fe-9032-eb4ecc8bbc26" providerId="ADAL" clId="{60E2D45C-6D93-4EBB-BEDD-24BE40BA3E15}" dt="2023-04-24T12:10:10.283" v="41"/>
          <ac:graphicFrameMkLst>
            <pc:docMk/>
            <pc:sldMk cId="2865898611" sldId="451"/>
            <ac:graphicFrameMk id="11" creationId="{00000000-0000-0000-0000-000000000000}"/>
          </ac:graphicFrameMkLst>
        </pc:graphicFrameChg>
      </pc:sldChg>
    </pc:docChg>
  </pc:docChgLst>
  <pc:docChgLst>
    <pc:chgData name="Buss, Vera" userId="a79c05a7-0a4c-47fe-9032-eb4ecc8bbc26" providerId="ADAL" clId="{52A16F6C-3735-4956-8F42-C645ABB67600}"/>
    <pc:docChg chg="modSld">
      <pc:chgData name="Buss, Vera" userId="a79c05a7-0a4c-47fe-9032-eb4ecc8bbc26" providerId="ADAL" clId="{52A16F6C-3735-4956-8F42-C645ABB67600}" dt="2024-11-06T18:31:50.043" v="103" actId="27918"/>
      <pc:docMkLst>
        <pc:docMk/>
      </pc:docMkLst>
      <pc:sldChg chg="modSp mod">
        <pc:chgData name="Buss, Vera" userId="a79c05a7-0a4c-47fe-9032-eb4ecc8bbc26" providerId="ADAL" clId="{52A16F6C-3735-4956-8F42-C645ABB67600}" dt="2024-11-06T18:09:27.504" v="15" actId="20577"/>
        <pc:sldMkLst>
          <pc:docMk/>
          <pc:sldMk cId="0" sldId="367"/>
        </pc:sldMkLst>
        <pc:spChg chg="mod">
          <ac:chgData name="Buss, Vera" userId="a79c05a7-0a4c-47fe-9032-eb4ecc8bbc26" providerId="ADAL" clId="{52A16F6C-3735-4956-8F42-C645ABB67600}" dt="2024-11-06T18:09:27.504" v="15" actId="20577"/>
          <ac:spMkLst>
            <pc:docMk/>
            <pc:sldMk cId="0" sldId="367"/>
            <ac:spMk id="3080" creationId="{00000000-0000-0000-0000-000000000000}"/>
          </ac:spMkLst>
        </pc:spChg>
      </pc:sldChg>
      <pc:sldChg chg="mod">
        <pc:chgData name="Buss, Vera" userId="a79c05a7-0a4c-47fe-9032-eb4ecc8bbc26" providerId="ADAL" clId="{52A16F6C-3735-4956-8F42-C645ABB67600}" dt="2024-11-06T18:29:35.347" v="82" actId="27918"/>
        <pc:sldMkLst>
          <pc:docMk/>
          <pc:sldMk cId="0" sldId="432"/>
        </pc:sldMkLst>
      </pc:sldChg>
      <pc:sldChg chg="mod">
        <pc:chgData name="Buss, Vera" userId="a79c05a7-0a4c-47fe-9032-eb4ecc8bbc26" providerId="ADAL" clId="{52A16F6C-3735-4956-8F42-C645ABB67600}" dt="2024-11-06T18:26:06.311" v="62" actId="27918"/>
        <pc:sldMkLst>
          <pc:docMk/>
          <pc:sldMk cId="0" sldId="437"/>
        </pc:sldMkLst>
      </pc:sldChg>
      <pc:sldChg chg="mod">
        <pc:chgData name="Buss, Vera" userId="a79c05a7-0a4c-47fe-9032-eb4ecc8bbc26" providerId="ADAL" clId="{52A16F6C-3735-4956-8F42-C645ABB67600}" dt="2024-11-06T18:24:59.857" v="50" actId="27918"/>
        <pc:sldMkLst>
          <pc:docMk/>
          <pc:sldMk cId="0" sldId="440"/>
        </pc:sldMkLst>
      </pc:sldChg>
      <pc:sldChg chg="mod">
        <pc:chgData name="Buss, Vera" userId="a79c05a7-0a4c-47fe-9032-eb4ecc8bbc26" providerId="ADAL" clId="{52A16F6C-3735-4956-8F42-C645ABB67600}" dt="2024-11-06T18:31:50.043" v="103" actId="27918"/>
        <pc:sldMkLst>
          <pc:docMk/>
          <pc:sldMk cId="0" sldId="442"/>
        </pc:sldMkLst>
      </pc:sldChg>
      <pc:sldChg chg="mod">
        <pc:chgData name="Buss, Vera" userId="a79c05a7-0a4c-47fe-9032-eb4ecc8bbc26" providerId="ADAL" clId="{52A16F6C-3735-4956-8F42-C645ABB67600}" dt="2024-11-06T18:25:45.961" v="57" actId="27918"/>
        <pc:sldMkLst>
          <pc:docMk/>
          <pc:sldMk cId="0" sldId="443"/>
        </pc:sldMkLst>
      </pc:sldChg>
      <pc:sldChg chg="mod">
        <pc:chgData name="Buss, Vera" userId="a79c05a7-0a4c-47fe-9032-eb4ecc8bbc26" providerId="ADAL" clId="{52A16F6C-3735-4956-8F42-C645ABB67600}" dt="2024-11-06T18:28:20.276" v="69" actId="27918"/>
        <pc:sldMkLst>
          <pc:docMk/>
          <pc:sldMk cId="3343570245" sldId="449"/>
        </pc:sldMkLst>
      </pc:sldChg>
      <pc:sldChg chg="mod">
        <pc:chgData name="Buss, Vera" userId="a79c05a7-0a4c-47fe-9032-eb4ecc8bbc26" providerId="ADAL" clId="{52A16F6C-3735-4956-8F42-C645ABB67600}" dt="2024-11-06T18:18:19.668" v="22" actId="27918"/>
        <pc:sldMkLst>
          <pc:docMk/>
          <pc:sldMk cId="0" sldId="450"/>
        </pc:sldMkLst>
      </pc:sldChg>
      <pc:sldChg chg="mod">
        <pc:chgData name="Buss, Vera" userId="a79c05a7-0a4c-47fe-9032-eb4ecc8bbc26" providerId="ADAL" clId="{52A16F6C-3735-4956-8F42-C645ABB67600}" dt="2024-11-06T18:28:53.439" v="76" actId="27918"/>
        <pc:sldMkLst>
          <pc:docMk/>
          <pc:sldMk cId="2865898611" sldId="451"/>
        </pc:sldMkLst>
      </pc:sldChg>
      <pc:sldChg chg="mod">
        <pc:chgData name="Buss, Vera" userId="a79c05a7-0a4c-47fe-9032-eb4ecc8bbc26" providerId="ADAL" clId="{52A16F6C-3735-4956-8F42-C645ABB67600}" dt="2024-11-06T18:30:29.142" v="88" actId="27918"/>
        <pc:sldMkLst>
          <pc:docMk/>
          <pc:sldMk cId="1081979619" sldId="452"/>
        </pc:sldMkLst>
      </pc:sldChg>
      <pc:sldChg chg="mod">
        <pc:chgData name="Buss, Vera" userId="a79c05a7-0a4c-47fe-9032-eb4ecc8bbc26" providerId="ADAL" clId="{52A16F6C-3735-4956-8F42-C645ABB67600}" dt="2024-11-06T18:24:04.305" v="42" actId="27918"/>
        <pc:sldMkLst>
          <pc:docMk/>
          <pc:sldMk cId="314473561" sldId="453"/>
        </pc:sldMkLst>
      </pc:sldChg>
    </pc:docChg>
  </pc:docChgLst>
  <pc:docChgLst>
    <pc:chgData name="Buss, Vera" userId="a79c05a7-0a4c-47fe-9032-eb4ecc8bbc26" providerId="ADAL" clId="{90E61717-5E15-45C5-9990-A7D3DEE2A27E}"/>
    <pc:docChg chg="addSld modSld">
      <pc:chgData name="Buss, Vera" userId="a79c05a7-0a4c-47fe-9032-eb4ecc8bbc26" providerId="ADAL" clId="{90E61717-5E15-45C5-9990-A7D3DEE2A27E}" dt="2024-10-14T11:04:12.675" v="124" actId="27918"/>
      <pc:docMkLst>
        <pc:docMk/>
      </pc:docMkLst>
      <pc:sldChg chg="modSp mod">
        <pc:chgData name="Buss, Vera" userId="a79c05a7-0a4c-47fe-9032-eb4ecc8bbc26" providerId="ADAL" clId="{90E61717-5E15-45C5-9990-A7D3DEE2A27E}" dt="2024-10-14T10:49:27.087" v="20" actId="20577"/>
        <pc:sldMkLst>
          <pc:docMk/>
          <pc:sldMk cId="0" sldId="367"/>
        </pc:sldMkLst>
        <pc:spChg chg="mod">
          <ac:chgData name="Buss, Vera" userId="a79c05a7-0a4c-47fe-9032-eb4ecc8bbc26" providerId="ADAL" clId="{90E61717-5E15-45C5-9990-A7D3DEE2A27E}" dt="2024-10-14T10:49:27.087" v="20" actId="20577"/>
          <ac:spMkLst>
            <pc:docMk/>
            <pc:sldMk cId="0" sldId="367"/>
            <ac:spMk id="3080" creationId="{00000000-0000-0000-0000-000000000000}"/>
          </ac:spMkLst>
        </pc:spChg>
      </pc:sldChg>
      <pc:sldChg chg="mod">
        <pc:chgData name="Buss, Vera" userId="a79c05a7-0a4c-47fe-9032-eb4ecc8bbc26" providerId="ADAL" clId="{90E61717-5E15-45C5-9990-A7D3DEE2A27E}" dt="2024-10-14T11:04:12.675" v="124" actId="27918"/>
        <pc:sldMkLst>
          <pc:docMk/>
          <pc:sldMk cId="0" sldId="440"/>
        </pc:sldMkLst>
      </pc:sldChg>
      <pc:sldChg chg="modSp mod">
        <pc:chgData name="Buss, Vera" userId="a79c05a7-0a4c-47fe-9032-eb4ecc8bbc26" providerId="ADAL" clId="{90E61717-5E15-45C5-9990-A7D3DEE2A27E}" dt="2024-10-14T10:52:17.553" v="80" actId="20577"/>
        <pc:sldMkLst>
          <pc:docMk/>
          <pc:sldMk cId="0" sldId="450"/>
        </pc:sldMkLst>
        <pc:spChg chg="mod">
          <ac:chgData name="Buss, Vera" userId="a79c05a7-0a4c-47fe-9032-eb4ecc8bbc26" providerId="ADAL" clId="{90E61717-5E15-45C5-9990-A7D3DEE2A27E}" dt="2024-10-14T10:52:17.553" v="80" actId="20577"/>
          <ac:spMkLst>
            <pc:docMk/>
            <pc:sldMk cId="0" sldId="450"/>
            <ac:spMk id="9218" creationId="{00000000-0000-0000-0000-000000000000}"/>
          </ac:spMkLst>
        </pc:spChg>
      </pc:sldChg>
      <pc:sldChg chg="modSp add mod">
        <pc:chgData name="Buss, Vera" userId="a79c05a7-0a4c-47fe-9032-eb4ecc8bbc26" providerId="ADAL" clId="{90E61717-5E15-45C5-9990-A7D3DEE2A27E}" dt="2024-10-14T11:03:12.738" v="117" actId="27918"/>
        <pc:sldMkLst>
          <pc:docMk/>
          <pc:sldMk cId="314473561" sldId="453"/>
        </pc:sldMkLst>
        <pc:spChg chg="mod">
          <ac:chgData name="Buss, Vera" userId="a79c05a7-0a4c-47fe-9032-eb4ecc8bbc26" providerId="ADAL" clId="{90E61717-5E15-45C5-9990-A7D3DEE2A27E}" dt="2024-10-14T10:52:23.168" v="86" actId="20577"/>
          <ac:spMkLst>
            <pc:docMk/>
            <pc:sldMk cId="314473561" sldId="453"/>
            <ac:spMk id="9218" creationId="{00000000-0000-0000-0000-000000000000}"/>
          </ac:spMkLst>
        </pc:spChg>
      </pc:sldChg>
    </pc:docChg>
  </pc:docChgLst>
  <pc:docChgLst>
    <pc:chgData name="Buss, Vera" userId="a79c05a7-0a4c-47fe-9032-eb4ecc8bbc26" providerId="ADAL" clId="{C9C182DB-6272-484E-8A21-5FF347CAE84A}"/>
    <pc:docChg chg="modSld">
      <pc:chgData name="Buss, Vera" userId="a79c05a7-0a4c-47fe-9032-eb4ecc8bbc26" providerId="ADAL" clId="{C9C182DB-6272-484E-8A21-5FF347CAE84A}" dt="2023-12-20T08:57:14.007" v="24" actId="27918"/>
      <pc:docMkLst>
        <pc:docMk/>
      </pc:docMkLst>
      <pc:sldChg chg="modSp mod">
        <pc:chgData name="Buss, Vera" userId="a79c05a7-0a4c-47fe-9032-eb4ecc8bbc26" providerId="ADAL" clId="{C9C182DB-6272-484E-8A21-5FF347CAE84A}" dt="2023-12-20T08:55:09.674" v="9" actId="20577"/>
        <pc:sldMkLst>
          <pc:docMk/>
          <pc:sldMk cId="0" sldId="367"/>
        </pc:sldMkLst>
        <pc:spChg chg="mod">
          <ac:chgData name="Buss, Vera" userId="a79c05a7-0a4c-47fe-9032-eb4ecc8bbc26" providerId="ADAL" clId="{C9C182DB-6272-484E-8A21-5FF347CAE84A}" dt="2023-12-20T08:55:09.674" v="9" actId="20577"/>
          <ac:spMkLst>
            <pc:docMk/>
            <pc:sldMk cId="0" sldId="367"/>
            <ac:spMk id="3080" creationId="{00000000-0000-0000-0000-000000000000}"/>
          </ac:spMkLst>
        </pc:spChg>
      </pc:sldChg>
      <pc:sldChg chg="mod">
        <pc:chgData name="Buss, Vera" userId="a79c05a7-0a4c-47fe-9032-eb4ecc8bbc26" providerId="ADAL" clId="{C9C182DB-6272-484E-8A21-5FF347CAE84A}" dt="2023-12-20T08:57:14.007" v="24" actId="27918"/>
        <pc:sldMkLst>
          <pc:docMk/>
          <pc:sldMk cId="0" sldId="440"/>
        </pc:sldMkLst>
      </pc:sldChg>
      <pc:sldChg chg="mod">
        <pc:chgData name="Buss, Vera" userId="a79c05a7-0a4c-47fe-9032-eb4ecc8bbc26" providerId="ADAL" clId="{C9C182DB-6272-484E-8A21-5FF347CAE84A}" dt="2023-12-20T08:56:42.671" v="18" actId="27918"/>
        <pc:sldMkLst>
          <pc:docMk/>
          <pc:sldMk cId="0" sldId="450"/>
        </pc:sldMkLst>
      </pc:sldChg>
    </pc:docChg>
  </pc:docChgLst>
  <pc:docChgLst>
    <pc:chgData name="Buss, Vera" userId="a79c05a7-0a4c-47fe-9032-eb4ecc8bbc26" providerId="ADAL" clId="{C6812A72-2C82-439E-A974-6D721FFD1E92}"/>
    <pc:docChg chg="modSld">
      <pc:chgData name="Buss, Vera" userId="a79c05a7-0a4c-47fe-9032-eb4ecc8bbc26" providerId="ADAL" clId="{C6812A72-2C82-439E-A974-6D721FFD1E92}" dt="2024-05-08T09:24:19.681" v="93" actId="27918"/>
      <pc:docMkLst>
        <pc:docMk/>
      </pc:docMkLst>
      <pc:sldChg chg="modSp mod">
        <pc:chgData name="Buss, Vera" userId="a79c05a7-0a4c-47fe-9032-eb4ecc8bbc26" providerId="ADAL" clId="{C6812A72-2C82-439E-A974-6D721FFD1E92}" dt="2024-05-08T09:14:34.951" v="11" actId="20577"/>
        <pc:sldMkLst>
          <pc:docMk/>
          <pc:sldMk cId="0" sldId="367"/>
        </pc:sldMkLst>
        <pc:spChg chg="mod">
          <ac:chgData name="Buss, Vera" userId="a79c05a7-0a4c-47fe-9032-eb4ecc8bbc26" providerId="ADAL" clId="{C6812A72-2C82-439E-A974-6D721FFD1E92}" dt="2024-05-08T09:14:34.951" v="11" actId="20577"/>
          <ac:spMkLst>
            <pc:docMk/>
            <pc:sldMk cId="0" sldId="367"/>
            <ac:spMk id="3080" creationId="{00000000-0000-0000-0000-000000000000}"/>
          </ac:spMkLst>
        </pc:spChg>
      </pc:sldChg>
      <pc:sldChg chg="mod">
        <pc:chgData name="Buss, Vera" userId="a79c05a7-0a4c-47fe-9032-eb4ecc8bbc26" providerId="ADAL" clId="{C6812A72-2C82-439E-A974-6D721FFD1E92}" dt="2024-05-08T09:22:32.377" v="72" actId="27918"/>
        <pc:sldMkLst>
          <pc:docMk/>
          <pc:sldMk cId="0" sldId="432"/>
        </pc:sldMkLst>
      </pc:sldChg>
      <pc:sldChg chg="mod">
        <pc:chgData name="Buss, Vera" userId="a79c05a7-0a4c-47fe-9032-eb4ecc8bbc26" providerId="ADAL" clId="{C6812A72-2C82-439E-A974-6D721FFD1E92}" dt="2024-05-08T09:20:24.429" v="43" actId="27918"/>
        <pc:sldMkLst>
          <pc:docMk/>
          <pc:sldMk cId="0" sldId="437"/>
        </pc:sldMkLst>
      </pc:sldChg>
      <pc:sldChg chg="mod">
        <pc:chgData name="Buss, Vera" userId="a79c05a7-0a4c-47fe-9032-eb4ecc8bbc26" providerId="ADAL" clId="{C6812A72-2C82-439E-A974-6D721FFD1E92}" dt="2024-05-08T09:19:16.756" v="29" actId="27918"/>
        <pc:sldMkLst>
          <pc:docMk/>
          <pc:sldMk cId="0" sldId="440"/>
        </pc:sldMkLst>
      </pc:sldChg>
      <pc:sldChg chg="mod">
        <pc:chgData name="Buss, Vera" userId="a79c05a7-0a4c-47fe-9032-eb4ecc8bbc26" providerId="ADAL" clId="{C6812A72-2C82-439E-A974-6D721FFD1E92}" dt="2024-05-08T09:24:19.681" v="93" actId="27918"/>
        <pc:sldMkLst>
          <pc:docMk/>
          <pc:sldMk cId="0" sldId="442"/>
        </pc:sldMkLst>
      </pc:sldChg>
      <pc:sldChg chg="mod">
        <pc:chgData name="Buss, Vera" userId="a79c05a7-0a4c-47fe-9032-eb4ecc8bbc26" providerId="ADAL" clId="{C6812A72-2C82-439E-A974-6D721FFD1E92}" dt="2024-05-08T09:19:50.928" v="37" actId="27918"/>
        <pc:sldMkLst>
          <pc:docMk/>
          <pc:sldMk cId="0" sldId="443"/>
        </pc:sldMkLst>
      </pc:sldChg>
      <pc:sldChg chg="mod">
        <pc:chgData name="Buss, Vera" userId="a79c05a7-0a4c-47fe-9032-eb4ecc8bbc26" providerId="ADAL" clId="{C6812A72-2C82-439E-A974-6D721FFD1E92}" dt="2024-05-08T09:21:22.877" v="55" actId="27918"/>
        <pc:sldMkLst>
          <pc:docMk/>
          <pc:sldMk cId="3343570245" sldId="449"/>
        </pc:sldMkLst>
      </pc:sldChg>
      <pc:sldChg chg="mod">
        <pc:chgData name="Buss, Vera" userId="a79c05a7-0a4c-47fe-9032-eb4ecc8bbc26" providerId="ADAL" clId="{C6812A72-2C82-439E-A974-6D721FFD1E92}" dt="2024-05-08T09:18:55.780" v="22" actId="27918"/>
        <pc:sldMkLst>
          <pc:docMk/>
          <pc:sldMk cId="0" sldId="450"/>
        </pc:sldMkLst>
      </pc:sldChg>
      <pc:sldChg chg="mod">
        <pc:chgData name="Buss, Vera" userId="a79c05a7-0a4c-47fe-9032-eb4ecc8bbc26" providerId="ADAL" clId="{C6812A72-2C82-439E-A974-6D721FFD1E92}" dt="2024-05-08T09:22:14.325" v="66" actId="27918"/>
        <pc:sldMkLst>
          <pc:docMk/>
          <pc:sldMk cId="2865898611" sldId="451"/>
        </pc:sldMkLst>
      </pc:sldChg>
      <pc:sldChg chg="mod">
        <pc:chgData name="Buss, Vera" userId="a79c05a7-0a4c-47fe-9032-eb4ecc8bbc26" providerId="ADAL" clId="{C6812A72-2C82-439E-A974-6D721FFD1E92}" dt="2024-05-08T09:23:10.482" v="78" actId="27918"/>
        <pc:sldMkLst>
          <pc:docMk/>
          <pc:sldMk cId="1081979619" sldId="452"/>
        </pc:sldMkLst>
      </pc:sldChg>
    </pc:docChg>
  </pc:docChgLst>
  <pc:docChgLst>
    <pc:chgData name="Buss, Vera" userId="a79c05a7-0a4c-47fe-9032-eb4ecc8bbc26" providerId="ADAL" clId="{0F458514-86B0-4009-AF00-7810C2F98B23}"/>
    <pc:docChg chg="modSld">
      <pc:chgData name="Buss, Vera" userId="a79c05a7-0a4c-47fe-9032-eb4ecc8bbc26" providerId="ADAL" clId="{0F458514-86B0-4009-AF00-7810C2F98B23}" dt="2024-06-21T11:07:01.162" v="35" actId="27918"/>
      <pc:docMkLst>
        <pc:docMk/>
      </pc:docMkLst>
      <pc:sldChg chg="modSp mod">
        <pc:chgData name="Buss, Vera" userId="a79c05a7-0a4c-47fe-9032-eb4ecc8bbc26" providerId="ADAL" clId="{0F458514-86B0-4009-AF00-7810C2F98B23}" dt="2024-06-21T11:01:04.293" v="19" actId="20577"/>
        <pc:sldMkLst>
          <pc:docMk/>
          <pc:sldMk cId="0" sldId="367"/>
        </pc:sldMkLst>
        <pc:spChg chg="mod">
          <ac:chgData name="Buss, Vera" userId="a79c05a7-0a4c-47fe-9032-eb4ecc8bbc26" providerId="ADAL" clId="{0F458514-86B0-4009-AF00-7810C2F98B23}" dt="2024-06-21T11:01:04.293" v="19" actId="20577"/>
          <ac:spMkLst>
            <pc:docMk/>
            <pc:sldMk cId="0" sldId="367"/>
            <ac:spMk id="3080" creationId="{00000000-0000-0000-0000-000000000000}"/>
          </ac:spMkLst>
        </pc:spChg>
      </pc:sldChg>
      <pc:sldChg chg="mod">
        <pc:chgData name="Buss, Vera" userId="a79c05a7-0a4c-47fe-9032-eb4ecc8bbc26" providerId="ADAL" clId="{0F458514-86B0-4009-AF00-7810C2F98B23}" dt="2024-06-21T11:07:01.162" v="35" actId="27918"/>
        <pc:sldMkLst>
          <pc:docMk/>
          <pc:sldMk cId="0" sldId="440"/>
        </pc:sldMkLst>
      </pc:sldChg>
      <pc:sldChg chg="mod">
        <pc:chgData name="Buss, Vera" userId="a79c05a7-0a4c-47fe-9032-eb4ecc8bbc26" providerId="ADAL" clId="{0F458514-86B0-4009-AF00-7810C2F98B23}" dt="2024-06-21T11:05:17.651" v="21" actId="27918"/>
        <pc:sldMkLst>
          <pc:docMk/>
          <pc:sldMk cId="0" sldId="446"/>
        </pc:sldMkLst>
      </pc:sldChg>
      <pc:sldChg chg="mod">
        <pc:chgData name="Buss, Vera" userId="a79c05a7-0a4c-47fe-9032-eb4ecc8bbc26" providerId="ADAL" clId="{0F458514-86B0-4009-AF00-7810C2F98B23}" dt="2024-06-21T11:05:49.015" v="28" actId="27918"/>
        <pc:sldMkLst>
          <pc:docMk/>
          <pc:sldMk cId="0" sldId="450"/>
        </pc:sldMkLst>
      </pc:sldChg>
    </pc:docChg>
  </pc:docChgLst>
  <pc:docChgLst>
    <pc:chgData name="Buss, Vera" userId="a79c05a7-0a4c-47fe-9032-eb4ecc8bbc26" providerId="ADAL" clId="{502DFB45-2BB7-4A37-9A27-3DBAE8B86952}"/>
    <pc:docChg chg="modSld">
      <pc:chgData name="Buss, Vera" userId="a79c05a7-0a4c-47fe-9032-eb4ecc8bbc26" providerId="ADAL" clId="{502DFB45-2BB7-4A37-9A27-3DBAE8B86952}" dt="2024-08-19T13:05:03.458" v="18" actId="27918"/>
      <pc:docMkLst>
        <pc:docMk/>
      </pc:docMkLst>
      <pc:sldChg chg="modSp mod">
        <pc:chgData name="Buss, Vera" userId="a79c05a7-0a4c-47fe-9032-eb4ecc8bbc26" providerId="ADAL" clId="{502DFB45-2BB7-4A37-9A27-3DBAE8B86952}" dt="2024-08-19T12:58:03.551" v="11" actId="20577"/>
        <pc:sldMkLst>
          <pc:docMk/>
          <pc:sldMk cId="0" sldId="367"/>
        </pc:sldMkLst>
        <pc:spChg chg="mod">
          <ac:chgData name="Buss, Vera" userId="a79c05a7-0a4c-47fe-9032-eb4ecc8bbc26" providerId="ADAL" clId="{502DFB45-2BB7-4A37-9A27-3DBAE8B86952}" dt="2024-08-19T12:58:03.551" v="11" actId="20577"/>
          <ac:spMkLst>
            <pc:docMk/>
            <pc:sldMk cId="0" sldId="367"/>
            <ac:spMk id="3080" creationId="{00000000-0000-0000-0000-000000000000}"/>
          </ac:spMkLst>
        </pc:spChg>
      </pc:sldChg>
      <pc:sldChg chg="mod">
        <pc:chgData name="Buss, Vera" userId="a79c05a7-0a4c-47fe-9032-eb4ecc8bbc26" providerId="ADAL" clId="{502DFB45-2BB7-4A37-9A27-3DBAE8B86952}" dt="2024-08-19T13:05:03.458" v="18" actId="27918"/>
        <pc:sldMkLst>
          <pc:docMk/>
          <pc:sldMk cId="0" sldId="450"/>
        </pc:sldMkLst>
      </pc:sldChg>
    </pc:docChg>
  </pc:docChgLst>
  <pc:docChgLst>
    <pc:chgData name="Buss, Vera" userId="a79c05a7-0a4c-47fe-9032-eb4ecc8bbc26" providerId="ADAL" clId="{5829A02F-F6EE-462F-8184-257FDFC2315A}"/>
    <pc:docChg chg="modSld">
      <pc:chgData name="Buss, Vera" userId="a79c05a7-0a4c-47fe-9032-eb4ecc8bbc26" providerId="ADAL" clId="{5829A02F-F6EE-462F-8184-257FDFC2315A}" dt="2023-01-16T12:05:24.340" v="25" actId="20577"/>
      <pc:docMkLst>
        <pc:docMk/>
      </pc:docMkLst>
      <pc:sldChg chg="modSp mod">
        <pc:chgData name="Buss, Vera" userId="a79c05a7-0a4c-47fe-9032-eb4ecc8bbc26" providerId="ADAL" clId="{5829A02F-F6EE-462F-8184-257FDFC2315A}" dt="2023-01-16T12:05:24.340" v="25" actId="20577"/>
        <pc:sldMkLst>
          <pc:docMk/>
          <pc:sldMk cId="0" sldId="367"/>
        </pc:sldMkLst>
        <pc:spChg chg="mod">
          <ac:chgData name="Buss, Vera" userId="a79c05a7-0a4c-47fe-9032-eb4ecc8bbc26" providerId="ADAL" clId="{5829A02F-F6EE-462F-8184-257FDFC2315A}" dt="2023-01-16T12:05:24.340" v="25" actId="20577"/>
          <ac:spMkLst>
            <pc:docMk/>
            <pc:sldMk cId="0" sldId="367"/>
            <ac:spMk id="3080" creationId="{00000000-0000-0000-0000-000000000000}"/>
          </ac:spMkLst>
        </pc:spChg>
      </pc:sldChg>
      <pc:sldChg chg="mod">
        <pc:chgData name="Buss, Vera" userId="a79c05a7-0a4c-47fe-9032-eb4ecc8bbc26" providerId="ADAL" clId="{5829A02F-F6EE-462F-8184-257FDFC2315A}" dt="2023-01-16T12:03:10.334" v="18" actId="27918"/>
        <pc:sldMkLst>
          <pc:docMk/>
          <pc:sldMk cId="0" sldId="446"/>
        </pc:sldMkLst>
      </pc:sldChg>
      <pc:sldChg chg="mod">
        <pc:chgData name="Buss, Vera" userId="a79c05a7-0a4c-47fe-9032-eb4ecc8bbc26" providerId="ADAL" clId="{5829A02F-F6EE-462F-8184-257FDFC2315A}" dt="2023-01-16T12:03:43.454" v="23" actId="27918"/>
        <pc:sldMkLst>
          <pc:docMk/>
          <pc:sldMk cId="0" sldId="450"/>
        </pc:sldMkLst>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1.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2.xml"/></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753888402838539E-2"/>
          <c:y val="3.2774670270863761E-2"/>
          <c:w val="0.87382072032662583"/>
          <c:h val="0.84192215816394278"/>
        </c:manualLayout>
      </c:layout>
      <c:lineChart>
        <c:grouping val="standard"/>
        <c:varyColors val="0"/>
        <c:ser>
          <c:idx val="0"/>
          <c:order val="0"/>
          <c:tx>
            <c:strRef>
              <c:f>Sheet1!$B$1</c:f>
              <c:strCache>
                <c:ptCount val="1"/>
                <c:pt idx="0">
                  <c:v>All </c:v>
                </c:pt>
              </c:strCache>
            </c:strRef>
          </c:tx>
          <c:spPr>
            <a:ln>
              <a:solidFill>
                <a:srgbClr val="E6007E"/>
              </a:solidFill>
            </a:ln>
          </c:spPr>
          <c:marker>
            <c:symbol val="none"/>
          </c:marker>
          <c:cat>
            <c:numRef>
              <c:f>Sheet1!$A$2:$A$130</c:f>
              <c:numCache>
                <c:formatCode>mmm\-yy</c:formatCode>
                <c:ptCount val="129"/>
                <c:pt idx="2">
                  <c:v>41760</c:v>
                </c:pt>
                <c:pt idx="3">
                  <c:v>41791</c:v>
                </c:pt>
                <c:pt idx="4">
                  <c:v>41821</c:v>
                </c:pt>
                <c:pt idx="5">
                  <c:v>41852</c:v>
                </c:pt>
                <c:pt idx="6">
                  <c:v>41883</c:v>
                </c:pt>
                <c:pt idx="7">
                  <c:v>41913</c:v>
                </c:pt>
                <c:pt idx="8">
                  <c:v>41944</c:v>
                </c:pt>
                <c:pt idx="9">
                  <c:v>41974</c:v>
                </c:pt>
                <c:pt idx="10">
                  <c:v>42005</c:v>
                </c:pt>
                <c:pt idx="11">
                  <c:v>42036</c:v>
                </c:pt>
                <c:pt idx="12">
                  <c:v>42064</c:v>
                </c:pt>
                <c:pt idx="13">
                  <c:v>42095</c:v>
                </c:pt>
                <c:pt idx="14">
                  <c:v>42125</c:v>
                </c:pt>
                <c:pt idx="15">
                  <c:v>42156</c:v>
                </c:pt>
                <c:pt idx="16">
                  <c:v>42186</c:v>
                </c:pt>
                <c:pt idx="17">
                  <c:v>42217</c:v>
                </c:pt>
                <c:pt idx="18">
                  <c:v>42248</c:v>
                </c:pt>
                <c:pt idx="19">
                  <c:v>42278</c:v>
                </c:pt>
                <c:pt idx="20">
                  <c:v>42309</c:v>
                </c:pt>
                <c:pt idx="21">
                  <c:v>42339</c:v>
                </c:pt>
                <c:pt idx="22">
                  <c:v>42370</c:v>
                </c:pt>
                <c:pt idx="23">
                  <c:v>42401</c:v>
                </c:pt>
                <c:pt idx="24">
                  <c:v>42430</c:v>
                </c:pt>
                <c:pt idx="25">
                  <c:v>42461</c:v>
                </c:pt>
                <c:pt idx="26">
                  <c:v>42491</c:v>
                </c:pt>
                <c:pt idx="27">
                  <c:v>42522</c:v>
                </c:pt>
                <c:pt idx="28">
                  <c:v>42552</c:v>
                </c:pt>
                <c:pt idx="29">
                  <c:v>42583</c:v>
                </c:pt>
                <c:pt idx="30">
                  <c:v>42614</c:v>
                </c:pt>
                <c:pt idx="31">
                  <c:v>42644</c:v>
                </c:pt>
                <c:pt idx="32">
                  <c:v>42675</c:v>
                </c:pt>
                <c:pt idx="33">
                  <c:v>42705</c:v>
                </c:pt>
                <c:pt idx="34">
                  <c:v>42736</c:v>
                </c:pt>
                <c:pt idx="35">
                  <c:v>42767</c:v>
                </c:pt>
                <c:pt idx="36">
                  <c:v>42795</c:v>
                </c:pt>
                <c:pt idx="37">
                  <c:v>42826</c:v>
                </c:pt>
                <c:pt idx="38">
                  <c:v>42856</c:v>
                </c:pt>
                <c:pt idx="39">
                  <c:v>42887</c:v>
                </c:pt>
                <c:pt idx="40">
                  <c:v>42917</c:v>
                </c:pt>
                <c:pt idx="41">
                  <c:v>42948</c:v>
                </c:pt>
                <c:pt idx="42">
                  <c:v>42979</c:v>
                </c:pt>
                <c:pt idx="43">
                  <c:v>43009</c:v>
                </c:pt>
                <c:pt idx="44">
                  <c:v>43040</c:v>
                </c:pt>
                <c:pt idx="45">
                  <c:v>43070</c:v>
                </c:pt>
                <c:pt idx="46">
                  <c:v>43101</c:v>
                </c:pt>
                <c:pt idx="47">
                  <c:v>43132</c:v>
                </c:pt>
                <c:pt idx="48">
                  <c:v>43160</c:v>
                </c:pt>
                <c:pt idx="49">
                  <c:v>43191</c:v>
                </c:pt>
                <c:pt idx="50">
                  <c:v>43221</c:v>
                </c:pt>
                <c:pt idx="51">
                  <c:v>43252</c:v>
                </c:pt>
                <c:pt idx="52">
                  <c:v>43282</c:v>
                </c:pt>
                <c:pt idx="53">
                  <c:v>43313</c:v>
                </c:pt>
                <c:pt idx="54">
                  <c:v>43344</c:v>
                </c:pt>
                <c:pt idx="55">
                  <c:v>43374</c:v>
                </c:pt>
                <c:pt idx="56">
                  <c:v>43405</c:v>
                </c:pt>
                <c:pt idx="57">
                  <c:v>43435</c:v>
                </c:pt>
                <c:pt idx="58">
                  <c:v>43466</c:v>
                </c:pt>
                <c:pt idx="59">
                  <c:v>43497</c:v>
                </c:pt>
                <c:pt idx="60">
                  <c:v>43525</c:v>
                </c:pt>
                <c:pt idx="61">
                  <c:v>43556</c:v>
                </c:pt>
                <c:pt idx="62">
                  <c:v>43586</c:v>
                </c:pt>
                <c:pt idx="63">
                  <c:v>43617</c:v>
                </c:pt>
                <c:pt idx="64">
                  <c:v>43647</c:v>
                </c:pt>
                <c:pt idx="65">
                  <c:v>43678</c:v>
                </c:pt>
                <c:pt idx="66">
                  <c:v>43709</c:v>
                </c:pt>
                <c:pt idx="67">
                  <c:v>43739</c:v>
                </c:pt>
                <c:pt idx="68">
                  <c:v>43770</c:v>
                </c:pt>
                <c:pt idx="69">
                  <c:v>43800</c:v>
                </c:pt>
                <c:pt idx="70">
                  <c:v>43831</c:v>
                </c:pt>
                <c:pt idx="71">
                  <c:v>43862</c:v>
                </c:pt>
                <c:pt idx="72">
                  <c:v>43922</c:v>
                </c:pt>
                <c:pt idx="73">
                  <c:v>43952</c:v>
                </c:pt>
                <c:pt idx="74">
                  <c:v>43983</c:v>
                </c:pt>
                <c:pt idx="75">
                  <c:v>44013</c:v>
                </c:pt>
                <c:pt idx="76">
                  <c:v>44044</c:v>
                </c:pt>
                <c:pt idx="77">
                  <c:v>44075</c:v>
                </c:pt>
                <c:pt idx="78">
                  <c:v>44105</c:v>
                </c:pt>
                <c:pt idx="79">
                  <c:v>44136</c:v>
                </c:pt>
                <c:pt idx="80">
                  <c:v>44166</c:v>
                </c:pt>
                <c:pt idx="81">
                  <c:v>44197</c:v>
                </c:pt>
                <c:pt idx="82">
                  <c:v>44228</c:v>
                </c:pt>
                <c:pt idx="83">
                  <c:v>44256</c:v>
                </c:pt>
                <c:pt idx="84">
                  <c:v>44287</c:v>
                </c:pt>
                <c:pt idx="85">
                  <c:v>44317</c:v>
                </c:pt>
                <c:pt idx="86">
                  <c:v>44348</c:v>
                </c:pt>
                <c:pt idx="87">
                  <c:v>44378</c:v>
                </c:pt>
                <c:pt idx="88">
                  <c:v>44409</c:v>
                </c:pt>
                <c:pt idx="89">
                  <c:v>44440</c:v>
                </c:pt>
                <c:pt idx="90">
                  <c:v>44470</c:v>
                </c:pt>
                <c:pt idx="91">
                  <c:v>44501</c:v>
                </c:pt>
                <c:pt idx="92">
                  <c:v>44531</c:v>
                </c:pt>
                <c:pt idx="93">
                  <c:v>44562</c:v>
                </c:pt>
                <c:pt idx="94">
                  <c:v>44593</c:v>
                </c:pt>
                <c:pt idx="95">
                  <c:v>44621</c:v>
                </c:pt>
                <c:pt idx="96">
                  <c:v>44652</c:v>
                </c:pt>
                <c:pt idx="97">
                  <c:v>44682</c:v>
                </c:pt>
                <c:pt idx="98">
                  <c:v>44713</c:v>
                </c:pt>
                <c:pt idx="99">
                  <c:v>44743</c:v>
                </c:pt>
                <c:pt idx="100">
                  <c:v>44774</c:v>
                </c:pt>
                <c:pt idx="101">
                  <c:v>44805</c:v>
                </c:pt>
                <c:pt idx="102">
                  <c:v>44835</c:v>
                </c:pt>
                <c:pt idx="103">
                  <c:v>44866</c:v>
                </c:pt>
                <c:pt idx="104">
                  <c:v>44896</c:v>
                </c:pt>
                <c:pt idx="105">
                  <c:v>44927</c:v>
                </c:pt>
                <c:pt idx="106">
                  <c:v>44958</c:v>
                </c:pt>
                <c:pt idx="107">
                  <c:v>44986</c:v>
                </c:pt>
                <c:pt idx="108">
                  <c:v>45017</c:v>
                </c:pt>
                <c:pt idx="109">
                  <c:v>45047</c:v>
                </c:pt>
                <c:pt idx="110">
                  <c:v>45078</c:v>
                </c:pt>
                <c:pt idx="111">
                  <c:v>45108</c:v>
                </c:pt>
                <c:pt idx="112">
                  <c:v>45139</c:v>
                </c:pt>
                <c:pt idx="113">
                  <c:v>45170</c:v>
                </c:pt>
                <c:pt idx="114">
                  <c:v>45200</c:v>
                </c:pt>
                <c:pt idx="115">
                  <c:v>45231</c:v>
                </c:pt>
                <c:pt idx="116">
                  <c:v>45261</c:v>
                </c:pt>
                <c:pt idx="117">
                  <c:v>45292</c:v>
                </c:pt>
                <c:pt idx="118">
                  <c:v>45323</c:v>
                </c:pt>
                <c:pt idx="119">
                  <c:v>45352</c:v>
                </c:pt>
                <c:pt idx="120">
                  <c:v>45383</c:v>
                </c:pt>
                <c:pt idx="121">
                  <c:v>45413</c:v>
                </c:pt>
                <c:pt idx="122">
                  <c:v>45444</c:v>
                </c:pt>
                <c:pt idx="123">
                  <c:v>45474</c:v>
                </c:pt>
                <c:pt idx="124">
                  <c:v>45505</c:v>
                </c:pt>
                <c:pt idx="125">
                  <c:v>45536</c:v>
                </c:pt>
                <c:pt idx="126">
                  <c:v>45566</c:v>
                </c:pt>
                <c:pt idx="127">
                  <c:v>45597</c:v>
                </c:pt>
                <c:pt idx="128">
                  <c:v>45627</c:v>
                </c:pt>
              </c:numCache>
            </c:numRef>
          </c:cat>
          <c:val>
            <c:numRef>
              <c:f>Sheet1!$B$2:$B$130</c:f>
              <c:numCache>
                <c:formatCode>General</c:formatCode>
                <c:ptCount val="129"/>
                <c:pt idx="2">
                  <c:v>28.1</c:v>
                </c:pt>
                <c:pt idx="3">
                  <c:v>26.7</c:v>
                </c:pt>
                <c:pt idx="4">
                  <c:v>26</c:v>
                </c:pt>
                <c:pt idx="5">
                  <c:v>25.7</c:v>
                </c:pt>
                <c:pt idx="6">
                  <c:v>26.8</c:v>
                </c:pt>
                <c:pt idx="7">
                  <c:v>27.5</c:v>
                </c:pt>
                <c:pt idx="8">
                  <c:v>26.4</c:v>
                </c:pt>
                <c:pt idx="9">
                  <c:v>26</c:v>
                </c:pt>
                <c:pt idx="10">
                  <c:v>25.8</c:v>
                </c:pt>
                <c:pt idx="11">
                  <c:v>25.7</c:v>
                </c:pt>
                <c:pt idx="12">
                  <c:v>25.2</c:v>
                </c:pt>
                <c:pt idx="13">
                  <c:v>25.4</c:v>
                </c:pt>
                <c:pt idx="14">
                  <c:v>25.9</c:v>
                </c:pt>
                <c:pt idx="15">
                  <c:v>26.2</c:v>
                </c:pt>
                <c:pt idx="16">
                  <c:v>25.6</c:v>
                </c:pt>
                <c:pt idx="17">
                  <c:v>26.2</c:v>
                </c:pt>
                <c:pt idx="18">
                  <c:v>26.8</c:v>
                </c:pt>
                <c:pt idx="19">
                  <c:v>27.1</c:v>
                </c:pt>
                <c:pt idx="20">
                  <c:v>27</c:v>
                </c:pt>
                <c:pt idx="21">
                  <c:v>27.3</c:v>
                </c:pt>
                <c:pt idx="22">
                  <c:v>27.1</c:v>
                </c:pt>
                <c:pt idx="23">
                  <c:v>26</c:v>
                </c:pt>
                <c:pt idx="24">
                  <c:v>26.3</c:v>
                </c:pt>
                <c:pt idx="25">
                  <c:v>27.5</c:v>
                </c:pt>
                <c:pt idx="26">
                  <c:v>29.3</c:v>
                </c:pt>
                <c:pt idx="27">
                  <c:v>28.3</c:v>
                </c:pt>
                <c:pt idx="28">
                  <c:v>27.6</c:v>
                </c:pt>
                <c:pt idx="29">
                  <c:v>26.8</c:v>
                </c:pt>
                <c:pt idx="30">
                  <c:v>27.2</c:v>
                </c:pt>
                <c:pt idx="31">
                  <c:v>27.3</c:v>
                </c:pt>
                <c:pt idx="32">
                  <c:v>26.9</c:v>
                </c:pt>
                <c:pt idx="33">
                  <c:v>26.5</c:v>
                </c:pt>
                <c:pt idx="34">
                  <c:v>26.9</c:v>
                </c:pt>
                <c:pt idx="35">
                  <c:v>27.4</c:v>
                </c:pt>
                <c:pt idx="36">
                  <c:v>28.2</c:v>
                </c:pt>
                <c:pt idx="37">
                  <c:v>27.9</c:v>
                </c:pt>
                <c:pt idx="38">
                  <c:v>28.1</c:v>
                </c:pt>
                <c:pt idx="39">
                  <c:v>28.7</c:v>
                </c:pt>
                <c:pt idx="40">
                  <c:v>28.6</c:v>
                </c:pt>
                <c:pt idx="41">
                  <c:v>27.3</c:v>
                </c:pt>
                <c:pt idx="42">
                  <c:v>26.3</c:v>
                </c:pt>
                <c:pt idx="43">
                  <c:v>26.3</c:v>
                </c:pt>
                <c:pt idx="44">
                  <c:v>26.6</c:v>
                </c:pt>
                <c:pt idx="45">
                  <c:v>26.5</c:v>
                </c:pt>
                <c:pt idx="46">
                  <c:v>27.2</c:v>
                </c:pt>
                <c:pt idx="47">
                  <c:v>26.5</c:v>
                </c:pt>
                <c:pt idx="48">
                  <c:v>27</c:v>
                </c:pt>
                <c:pt idx="49">
                  <c:v>26</c:v>
                </c:pt>
                <c:pt idx="50">
                  <c:v>26.4</c:v>
                </c:pt>
                <c:pt idx="51">
                  <c:v>25.8</c:v>
                </c:pt>
                <c:pt idx="52">
                  <c:v>25.5</c:v>
                </c:pt>
                <c:pt idx="53">
                  <c:v>26</c:v>
                </c:pt>
                <c:pt idx="54">
                  <c:v>27.1</c:v>
                </c:pt>
                <c:pt idx="55">
                  <c:v>26.7</c:v>
                </c:pt>
                <c:pt idx="56">
                  <c:v>26</c:v>
                </c:pt>
                <c:pt idx="57">
                  <c:v>26.2</c:v>
                </c:pt>
                <c:pt idx="58">
                  <c:v>26.5</c:v>
                </c:pt>
                <c:pt idx="59">
                  <c:v>26.8</c:v>
                </c:pt>
                <c:pt idx="60">
                  <c:v>24.8</c:v>
                </c:pt>
                <c:pt idx="61">
                  <c:v>24.2</c:v>
                </c:pt>
                <c:pt idx="62">
                  <c:v>23.9</c:v>
                </c:pt>
                <c:pt idx="63">
                  <c:v>24.1</c:v>
                </c:pt>
                <c:pt idx="64">
                  <c:v>24.7</c:v>
                </c:pt>
                <c:pt idx="65">
                  <c:v>25</c:v>
                </c:pt>
                <c:pt idx="66">
                  <c:v>25.8</c:v>
                </c:pt>
                <c:pt idx="67">
                  <c:v>25.4</c:v>
                </c:pt>
                <c:pt idx="68">
                  <c:v>25.9</c:v>
                </c:pt>
                <c:pt idx="69">
                  <c:v>26.4</c:v>
                </c:pt>
                <c:pt idx="70">
                  <c:v>26.6</c:v>
                </c:pt>
                <c:pt idx="71">
                  <c:v>24.9</c:v>
                </c:pt>
                <c:pt idx="72">
                  <c:v>28.3</c:v>
                </c:pt>
                <c:pt idx="73">
                  <c:v>32.200000000000003</c:v>
                </c:pt>
                <c:pt idx="74">
                  <c:v>36.700000000000003</c:v>
                </c:pt>
                <c:pt idx="75">
                  <c:v>34.9</c:v>
                </c:pt>
                <c:pt idx="76">
                  <c:v>34</c:v>
                </c:pt>
                <c:pt idx="77">
                  <c:v>33.299999999999997</c:v>
                </c:pt>
                <c:pt idx="78">
                  <c:v>33.200000000000003</c:v>
                </c:pt>
                <c:pt idx="79">
                  <c:v>32.6</c:v>
                </c:pt>
                <c:pt idx="80">
                  <c:v>32</c:v>
                </c:pt>
                <c:pt idx="81">
                  <c:v>32.4</c:v>
                </c:pt>
                <c:pt idx="82">
                  <c:v>31</c:v>
                </c:pt>
                <c:pt idx="83">
                  <c:v>30.3</c:v>
                </c:pt>
                <c:pt idx="84">
                  <c:v>28.2</c:v>
                </c:pt>
                <c:pt idx="85">
                  <c:v>29.9</c:v>
                </c:pt>
                <c:pt idx="86">
                  <c:v>30.9</c:v>
                </c:pt>
                <c:pt idx="87">
                  <c:v>32.6</c:v>
                </c:pt>
                <c:pt idx="88">
                  <c:v>32.799999999999997</c:v>
                </c:pt>
                <c:pt idx="89">
                  <c:v>33.4</c:v>
                </c:pt>
                <c:pt idx="90">
                  <c:v>33.799999999999997</c:v>
                </c:pt>
                <c:pt idx="91">
                  <c:v>33.700000000000003</c:v>
                </c:pt>
                <c:pt idx="92">
                  <c:v>32.700000000000003</c:v>
                </c:pt>
                <c:pt idx="93">
                  <c:v>32.4</c:v>
                </c:pt>
                <c:pt idx="94">
                  <c:v>32.200000000000003</c:v>
                </c:pt>
                <c:pt idx="95">
                  <c:v>32</c:v>
                </c:pt>
                <c:pt idx="96">
                  <c:v>31.8</c:v>
                </c:pt>
                <c:pt idx="97">
                  <c:v>31.6</c:v>
                </c:pt>
                <c:pt idx="98">
                  <c:v>31.8</c:v>
                </c:pt>
                <c:pt idx="99">
                  <c:v>32.4</c:v>
                </c:pt>
                <c:pt idx="100">
                  <c:v>32.9</c:v>
                </c:pt>
                <c:pt idx="101">
                  <c:v>33.700000000000003</c:v>
                </c:pt>
                <c:pt idx="102">
                  <c:v>33.4</c:v>
                </c:pt>
                <c:pt idx="103">
                  <c:v>33.200000000000003</c:v>
                </c:pt>
                <c:pt idx="104">
                  <c:v>33.1</c:v>
                </c:pt>
                <c:pt idx="105">
                  <c:v>32.4</c:v>
                </c:pt>
                <c:pt idx="106">
                  <c:v>31</c:v>
                </c:pt>
                <c:pt idx="107">
                  <c:v>30.1</c:v>
                </c:pt>
                <c:pt idx="108">
                  <c:v>29.7</c:v>
                </c:pt>
                <c:pt idx="109">
                  <c:v>30.6</c:v>
                </c:pt>
                <c:pt idx="110">
                  <c:v>30.7</c:v>
                </c:pt>
                <c:pt idx="111">
                  <c:v>31.4</c:v>
                </c:pt>
                <c:pt idx="112">
                  <c:v>32</c:v>
                </c:pt>
                <c:pt idx="113">
                  <c:v>32.299999999999997</c:v>
                </c:pt>
                <c:pt idx="114">
                  <c:v>32.4</c:v>
                </c:pt>
                <c:pt idx="115">
                  <c:v>31.9</c:v>
                </c:pt>
                <c:pt idx="116">
                  <c:v>31.7</c:v>
                </c:pt>
                <c:pt idx="117">
                  <c:v>30.5</c:v>
                </c:pt>
                <c:pt idx="118">
                  <c:v>29.7</c:v>
                </c:pt>
                <c:pt idx="119">
                  <c:v>29.1</c:v>
                </c:pt>
                <c:pt idx="120">
                  <c:v>29.8</c:v>
                </c:pt>
                <c:pt idx="121">
                  <c:v>30.5</c:v>
                </c:pt>
                <c:pt idx="122">
                  <c:v>31</c:v>
                </c:pt>
                <c:pt idx="123">
                  <c:v>31.2</c:v>
                </c:pt>
                <c:pt idx="124">
                  <c:v>30.4</c:v>
                </c:pt>
                <c:pt idx="125">
                  <c:v>29.8</c:v>
                </c:pt>
                <c:pt idx="126">
                  <c:v>29.3</c:v>
                </c:pt>
                <c:pt idx="127">
                  <c:v>29.4</c:v>
                </c:pt>
                <c:pt idx="128">
                  <c:v>29.2</c:v>
                </c:pt>
              </c:numCache>
            </c:numRef>
          </c:val>
          <c:smooth val="0"/>
          <c:extLst>
            <c:ext xmlns:c16="http://schemas.microsoft.com/office/drawing/2014/chart" uri="{C3380CC4-5D6E-409C-BE32-E72D297353CC}">
              <c16:uniqueId val="{00000000-2070-4625-9F79-CCF48FE2CB3F}"/>
            </c:ext>
          </c:extLst>
        </c:ser>
        <c:ser>
          <c:idx val="1"/>
          <c:order val="1"/>
          <c:tx>
            <c:strRef>
              <c:f>Sheet1!$C$1</c:f>
              <c:strCache>
                <c:ptCount val="1"/>
                <c:pt idx="0">
                  <c:v>A-C1</c:v>
                </c:pt>
              </c:strCache>
            </c:strRef>
          </c:tx>
          <c:spPr>
            <a:ln>
              <a:solidFill>
                <a:srgbClr val="186DB6"/>
              </a:solidFill>
            </a:ln>
          </c:spPr>
          <c:marker>
            <c:symbol val="none"/>
          </c:marker>
          <c:cat>
            <c:numRef>
              <c:f>Sheet1!$A$2:$A$130</c:f>
              <c:numCache>
                <c:formatCode>mmm\-yy</c:formatCode>
                <c:ptCount val="129"/>
                <c:pt idx="2">
                  <c:v>41760</c:v>
                </c:pt>
                <c:pt idx="3">
                  <c:v>41791</c:v>
                </c:pt>
                <c:pt idx="4">
                  <c:v>41821</c:v>
                </c:pt>
                <c:pt idx="5">
                  <c:v>41852</c:v>
                </c:pt>
                <c:pt idx="6">
                  <c:v>41883</c:v>
                </c:pt>
                <c:pt idx="7">
                  <c:v>41913</c:v>
                </c:pt>
                <c:pt idx="8">
                  <c:v>41944</c:v>
                </c:pt>
                <c:pt idx="9">
                  <c:v>41974</c:v>
                </c:pt>
                <c:pt idx="10">
                  <c:v>42005</c:v>
                </c:pt>
                <c:pt idx="11">
                  <c:v>42036</c:v>
                </c:pt>
                <c:pt idx="12">
                  <c:v>42064</c:v>
                </c:pt>
                <c:pt idx="13">
                  <c:v>42095</c:v>
                </c:pt>
                <c:pt idx="14">
                  <c:v>42125</c:v>
                </c:pt>
                <c:pt idx="15">
                  <c:v>42156</c:v>
                </c:pt>
                <c:pt idx="16">
                  <c:v>42186</c:v>
                </c:pt>
                <c:pt idx="17">
                  <c:v>42217</c:v>
                </c:pt>
                <c:pt idx="18">
                  <c:v>42248</c:v>
                </c:pt>
                <c:pt idx="19">
                  <c:v>42278</c:v>
                </c:pt>
                <c:pt idx="20">
                  <c:v>42309</c:v>
                </c:pt>
                <c:pt idx="21">
                  <c:v>42339</c:v>
                </c:pt>
                <c:pt idx="22">
                  <c:v>42370</c:v>
                </c:pt>
                <c:pt idx="23">
                  <c:v>42401</c:v>
                </c:pt>
                <c:pt idx="24">
                  <c:v>42430</c:v>
                </c:pt>
                <c:pt idx="25">
                  <c:v>42461</c:v>
                </c:pt>
                <c:pt idx="26">
                  <c:v>42491</c:v>
                </c:pt>
                <c:pt idx="27">
                  <c:v>42522</c:v>
                </c:pt>
                <c:pt idx="28">
                  <c:v>42552</c:v>
                </c:pt>
                <c:pt idx="29">
                  <c:v>42583</c:v>
                </c:pt>
                <c:pt idx="30">
                  <c:v>42614</c:v>
                </c:pt>
                <c:pt idx="31">
                  <c:v>42644</c:v>
                </c:pt>
                <c:pt idx="32">
                  <c:v>42675</c:v>
                </c:pt>
                <c:pt idx="33">
                  <c:v>42705</c:v>
                </c:pt>
                <c:pt idx="34">
                  <c:v>42736</c:v>
                </c:pt>
                <c:pt idx="35">
                  <c:v>42767</c:v>
                </c:pt>
                <c:pt idx="36">
                  <c:v>42795</c:v>
                </c:pt>
                <c:pt idx="37">
                  <c:v>42826</c:v>
                </c:pt>
                <c:pt idx="38">
                  <c:v>42856</c:v>
                </c:pt>
                <c:pt idx="39">
                  <c:v>42887</c:v>
                </c:pt>
                <c:pt idx="40">
                  <c:v>42917</c:v>
                </c:pt>
                <c:pt idx="41">
                  <c:v>42948</c:v>
                </c:pt>
                <c:pt idx="42">
                  <c:v>42979</c:v>
                </c:pt>
                <c:pt idx="43">
                  <c:v>43009</c:v>
                </c:pt>
                <c:pt idx="44">
                  <c:v>43040</c:v>
                </c:pt>
                <c:pt idx="45">
                  <c:v>43070</c:v>
                </c:pt>
                <c:pt idx="46">
                  <c:v>43101</c:v>
                </c:pt>
                <c:pt idx="47">
                  <c:v>43132</c:v>
                </c:pt>
                <c:pt idx="48">
                  <c:v>43160</c:v>
                </c:pt>
                <c:pt idx="49">
                  <c:v>43191</c:v>
                </c:pt>
                <c:pt idx="50">
                  <c:v>43221</c:v>
                </c:pt>
                <c:pt idx="51">
                  <c:v>43252</c:v>
                </c:pt>
                <c:pt idx="52">
                  <c:v>43282</c:v>
                </c:pt>
                <c:pt idx="53">
                  <c:v>43313</c:v>
                </c:pt>
                <c:pt idx="54">
                  <c:v>43344</c:v>
                </c:pt>
                <c:pt idx="55">
                  <c:v>43374</c:v>
                </c:pt>
                <c:pt idx="56">
                  <c:v>43405</c:v>
                </c:pt>
                <c:pt idx="57">
                  <c:v>43435</c:v>
                </c:pt>
                <c:pt idx="58">
                  <c:v>43466</c:v>
                </c:pt>
                <c:pt idx="59">
                  <c:v>43497</c:v>
                </c:pt>
                <c:pt idx="60">
                  <c:v>43525</c:v>
                </c:pt>
                <c:pt idx="61">
                  <c:v>43556</c:v>
                </c:pt>
                <c:pt idx="62">
                  <c:v>43586</c:v>
                </c:pt>
                <c:pt idx="63">
                  <c:v>43617</c:v>
                </c:pt>
                <c:pt idx="64">
                  <c:v>43647</c:v>
                </c:pt>
                <c:pt idx="65">
                  <c:v>43678</c:v>
                </c:pt>
                <c:pt idx="66">
                  <c:v>43709</c:v>
                </c:pt>
                <c:pt idx="67">
                  <c:v>43739</c:v>
                </c:pt>
                <c:pt idx="68">
                  <c:v>43770</c:v>
                </c:pt>
                <c:pt idx="69">
                  <c:v>43800</c:v>
                </c:pt>
                <c:pt idx="70">
                  <c:v>43831</c:v>
                </c:pt>
                <c:pt idx="71">
                  <c:v>43862</c:v>
                </c:pt>
                <c:pt idx="72">
                  <c:v>43922</c:v>
                </c:pt>
                <c:pt idx="73">
                  <c:v>43952</c:v>
                </c:pt>
                <c:pt idx="74">
                  <c:v>43983</c:v>
                </c:pt>
                <c:pt idx="75">
                  <c:v>44013</c:v>
                </c:pt>
                <c:pt idx="76">
                  <c:v>44044</c:v>
                </c:pt>
                <c:pt idx="77">
                  <c:v>44075</c:v>
                </c:pt>
                <c:pt idx="78">
                  <c:v>44105</c:v>
                </c:pt>
                <c:pt idx="79">
                  <c:v>44136</c:v>
                </c:pt>
                <c:pt idx="80">
                  <c:v>44166</c:v>
                </c:pt>
                <c:pt idx="81">
                  <c:v>44197</c:v>
                </c:pt>
                <c:pt idx="82">
                  <c:v>44228</c:v>
                </c:pt>
                <c:pt idx="83">
                  <c:v>44256</c:v>
                </c:pt>
                <c:pt idx="84">
                  <c:v>44287</c:v>
                </c:pt>
                <c:pt idx="85">
                  <c:v>44317</c:v>
                </c:pt>
                <c:pt idx="86">
                  <c:v>44348</c:v>
                </c:pt>
                <c:pt idx="87">
                  <c:v>44378</c:v>
                </c:pt>
                <c:pt idx="88">
                  <c:v>44409</c:v>
                </c:pt>
                <c:pt idx="89">
                  <c:v>44440</c:v>
                </c:pt>
                <c:pt idx="90">
                  <c:v>44470</c:v>
                </c:pt>
                <c:pt idx="91">
                  <c:v>44501</c:v>
                </c:pt>
                <c:pt idx="92">
                  <c:v>44531</c:v>
                </c:pt>
                <c:pt idx="93">
                  <c:v>44562</c:v>
                </c:pt>
                <c:pt idx="94">
                  <c:v>44593</c:v>
                </c:pt>
                <c:pt idx="95">
                  <c:v>44621</c:v>
                </c:pt>
                <c:pt idx="96">
                  <c:v>44652</c:v>
                </c:pt>
                <c:pt idx="97">
                  <c:v>44682</c:v>
                </c:pt>
                <c:pt idx="98">
                  <c:v>44713</c:v>
                </c:pt>
                <c:pt idx="99">
                  <c:v>44743</c:v>
                </c:pt>
                <c:pt idx="100">
                  <c:v>44774</c:v>
                </c:pt>
                <c:pt idx="101">
                  <c:v>44805</c:v>
                </c:pt>
                <c:pt idx="102">
                  <c:v>44835</c:v>
                </c:pt>
                <c:pt idx="103">
                  <c:v>44866</c:v>
                </c:pt>
                <c:pt idx="104">
                  <c:v>44896</c:v>
                </c:pt>
                <c:pt idx="105">
                  <c:v>44927</c:v>
                </c:pt>
                <c:pt idx="106">
                  <c:v>44958</c:v>
                </c:pt>
                <c:pt idx="107">
                  <c:v>44986</c:v>
                </c:pt>
                <c:pt idx="108">
                  <c:v>45017</c:v>
                </c:pt>
                <c:pt idx="109">
                  <c:v>45047</c:v>
                </c:pt>
                <c:pt idx="110">
                  <c:v>45078</c:v>
                </c:pt>
                <c:pt idx="111">
                  <c:v>45108</c:v>
                </c:pt>
                <c:pt idx="112">
                  <c:v>45139</c:v>
                </c:pt>
                <c:pt idx="113">
                  <c:v>45170</c:v>
                </c:pt>
                <c:pt idx="114">
                  <c:v>45200</c:v>
                </c:pt>
                <c:pt idx="115">
                  <c:v>45231</c:v>
                </c:pt>
                <c:pt idx="116">
                  <c:v>45261</c:v>
                </c:pt>
                <c:pt idx="117">
                  <c:v>45292</c:v>
                </c:pt>
                <c:pt idx="118">
                  <c:v>45323</c:v>
                </c:pt>
                <c:pt idx="119">
                  <c:v>45352</c:v>
                </c:pt>
                <c:pt idx="120">
                  <c:v>45383</c:v>
                </c:pt>
                <c:pt idx="121">
                  <c:v>45413</c:v>
                </c:pt>
                <c:pt idx="122">
                  <c:v>45444</c:v>
                </c:pt>
                <c:pt idx="123">
                  <c:v>45474</c:v>
                </c:pt>
                <c:pt idx="124">
                  <c:v>45505</c:v>
                </c:pt>
                <c:pt idx="125">
                  <c:v>45536</c:v>
                </c:pt>
                <c:pt idx="126">
                  <c:v>45566</c:v>
                </c:pt>
                <c:pt idx="127">
                  <c:v>45597</c:v>
                </c:pt>
                <c:pt idx="128">
                  <c:v>45627</c:v>
                </c:pt>
              </c:numCache>
            </c:numRef>
          </c:cat>
          <c:val>
            <c:numRef>
              <c:f>Sheet1!$C$2:$C$130</c:f>
              <c:numCache>
                <c:formatCode>General</c:formatCode>
                <c:ptCount val="129"/>
                <c:pt idx="2">
                  <c:v>31.1</c:v>
                </c:pt>
                <c:pt idx="3">
                  <c:v>29.3</c:v>
                </c:pt>
                <c:pt idx="4">
                  <c:v>28</c:v>
                </c:pt>
                <c:pt idx="5">
                  <c:v>28.1</c:v>
                </c:pt>
                <c:pt idx="6">
                  <c:v>29.1</c:v>
                </c:pt>
                <c:pt idx="7">
                  <c:v>30.8</c:v>
                </c:pt>
                <c:pt idx="8">
                  <c:v>29.9</c:v>
                </c:pt>
                <c:pt idx="9">
                  <c:v>30.2</c:v>
                </c:pt>
                <c:pt idx="10">
                  <c:v>29.9</c:v>
                </c:pt>
                <c:pt idx="11">
                  <c:v>29.1</c:v>
                </c:pt>
                <c:pt idx="12">
                  <c:v>28.6</c:v>
                </c:pt>
                <c:pt idx="13">
                  <c:v>29</c:v>
                </c:pt>
                <c:pt idx="14">
                  <c:v>29.6</c:v>
                </c:pt>
                <c:pt idx="15">
                  <c:v>29.6</c:v>
                </c:pt>
                <c:pt idx="16">
                  <c:v>28.2</c:v>
                </c:pt>
                <c:pt idx="17">
                  <c:v>28.8</c:v>
                </c:pt>
                <c:pt idx="18">
                  <c:v>30.1</c:v>
                </c:pt>
                <c:pt idx="19">
                  <c:v>31.2</c:v>
                </c:pt>
                <c:pt idx="20">
                  <c:v>32</c:v>
                </c:pt>
                <c:pt idx="21">
                  <c:v>31.2</c:v>
                </c:pt>
                <c:pt idx="22">
                  <c:v>30.9</c:v>
                </c:pt>
                <c:pt idx="23">
                  <c:v>30</c:v>
                </c:pt>
                <c:pt idx="24">
                  <c:v>31.4</c:v>
                </c:pt>
                <c:pt idx="25">
                  <c:v>33.1</c:v>
                </c:pt>
                <c:pt idx="26">
                  <c:v>34</c:v>
                </c:pt>
                <c:pt idx="27">
                  <c:v>32.6</c:v>
                </c:pt>
                <c:pt idx="28">
                  <c:v>31</c:v>
                </c:pt>
                <c:pt idx="29">
                  <c:v>30.6</c:v>
                </c:pt>
                <c:pt idx="30">
                  <c:v>31.9</c:v>
                </c:pt>
                <c:pt idx="31">
                  <c:v>32.1</c:v>
                </c:pt>
                <c:pt idx="32">
                  <c:v>31.9</c:v>
                </c:pt>
                <c:pt idx="33">
                  <c:v>31</c:v>
                </c:pt>
                <c:pt idx="34">
                  <c:v>31.3</c:v>
                </c:pt>
                <c:pt idx="35">
                  <c:v>31.9</c:v>
                </c:pt>
                <c:pt idx="36">
                  <c:v>32.799999999999997</c:v>
                </c:pt>
                <c:pt idx="37">
                  <c:v>32.5</c:v>
                </c:pt>
                <c:pt idx="38">
                  <c:v>32.700000000000003</c:v>
                </c:pt>
                <c:pt idx="39">
                  <c:v>32.9</c:v>
                </c:pt>
                <c:pt idx="40">
                  <c:v>33.1</c:v>
                </c:pt>
                <c:pt idx="41">
                  <c:v>31.3</c:v>
                </c:pt>
                <c:pt idx="42">
                  <c:v>30.5</c:v>
                </c:pt>
                <c:pt idx="43">
                  <c:v>30.6</c:v>
                </c:pt>
                <c:pt idx="44">
                  <c:v>31.2</c:v>
                </c:pt>
                <c:pt idx="45">
                  <c:v>31.1</c:v>
                </c:pt>
                <c:pt idx="46">
                  <c:v>31.7</c:v>
                </c:pt>
                <c:pt idx="47">
                  <c:v>30.8</c:v>
                </c:pt>
                <c:pt idx="48">
                  <c:v>31.4</c:v>
                </c:pt>
                <c:pt idx="49">
                  <c:v>30.3</c:v>
                </c:pt>
                <c:pt idx="50">
                  <c:v>30.2</c:v>
                </c:pt>
                <c:pt idx="51">
                  <c:v>29.2</c:v>
                </c:pt>
                <c:pt idx="52">
                  <c:v>28.1</c:v>
                </c:pt>
                <c:pt idx="53">
                  <c:v>29.2</c:v>
                </c:pt>
                <c:pt idx="54">
                  <c:v>30.4</c:v>
                </c:pt>
                <c:pt idx="55">
                  <c:v>30.9</c:v>
                </c:pt>
                <c:pt idx="56">
                  <c:v>30.5</c:v>
                </c:pt>
                <c:pt idx="57">
                  <c:v>30</c:v>
                </c:pt>
                <c:pt idx="58">
                  <c:v>30.8</c:v>
                </c:pt>
                <c:pt idx="59">
                  <c:v>31.8</c:v>
                </c:pt>
                <c:pt idx="60">
                  <c:v>31.1</c:v>
                </c:pt>
                <c:pt idx="61">
                  <c:v>30.7</c:v>
                </c:pt>
                <c:pt idx="62">
                  <c:v>29.2</c:v>
                </c:pt>
                <c:pt idx="63">
                  <c:v>29.8</c:v>
                </c:pt>
                <c:pt idx="64">
                  <c:v>29.9</c:v>
                </c:pt>
                <c:pt idx="65">
                  <c:v>30.5</c:v>
                </c:pt>
                <c:pt idx="66">
                  <c:v>30.9</c:v>
                </c:pt>
                <c:pt idx="67">
                  <c:v>30.3</c:v>
                </c:pt>
                <c:pt idx="68">
                  <c:v>30.8</c:v>
                </c:pt>
                <c:pt idx="69">
                  <c:v>31.5</c:v>
                </c:pt>
                <c:pt idx="70">
                  <c:v>32.299999999999997</c:v>
                </c:pt>
                <c:pt idx="71">
                  <c:v>30.9</c:v>
                </c:pt>
                <c:pt idx="72">
                  <c:v>33.299999999999997</c:v>
                </c:pt>
                <c:pt idx="73">
                  <c:v>36.5</c:v>
                </c:pt>
                <c:pt idx="74">
                  <c:v>40.4</c:v>
                </c:pt>
                <c:pt idx="75">
                  <c:v>38.5</c:v>
                </c:pt>
                <c:pt idx="76">
                  <c:v>37.6</c:v>
                </c:pt>
                <c:pt idx="77">
                  <c:v>36.5</c:v>
                </c:pt>
                <c:pt idx="78">
                  <c:v>35.9</c:v>
                </c:pt>
                <c:pt idx="79">
                  <c:v>35.299999999999997</c:v>
                </c:pt>
                <c:pt idx="80">
                  <c:v>35.1</c:v>
                </c:pt>
                <c:pt idx="81">
                  <c:v>36</c:v>
                </c:pt>
                <c:pt idx="82">
                  <c:v>33.700000000000003</c:v>
                </c:pt>
                <c:pt idx="83">
                  <c:v>32.9</c:v>
                </c:pt>
                <c:pt idx="84">
                  <c:v>31.6</c:v>
                </c:pt>
                <c:pt idx="85">
                  <c:v>34.299999999999997</c:v>
                </c:pt>
                <c:pt idx="86">
                  <c:v>35.700000000000003</c:v>
                </c:pt>
                <c:pt idx="87">
                  <c:v>36.5</c:v>
                </c:pt>
                <c:pt idx="88">
                  <c:v>36.700000000000003</c:v>
                </c:pt>
                <c:pt idx="89">
                  <c:v>36.700000000000003</c:v>
                </c:pt>
                <c:pt idx="90">
                  <c:v>36.9</c:v>
                </c:pt>
                <c:pt idx="91">
                  <c:v>36.799999999999997</c:v>
                </c:pt>
                <c:pt idx="92">
                  <c:v>36.299999999999997</c:v>
                </c:pt>
                <c:pt idx="93">
                  <c:v>36.299999999999997</c:v>
                </c:pt>
                <c:pt idx="94">
                  <c:v>35.799999999999997</c:v>
                </c:pt>
                <c:pt idx="95">
                  <c:v>34.6</c:v>
                </c:pt>
                <c:pt idx="96">
                  <c:v>34.299999999999997</c:v>
                </c:pt>
                <c:pt idx="97">
                  <c:v>33.5</c:v>
                </c:pt>
                <c:pt idx="98">
                  <c:v>35.1</c:v>
                </c:pt>
                <c:pt idx="99">
                  <c:v>34.700000000000003</c:v>
                </c:pt>
                <c:pt idx="100">
                  <c:v>34.4</c:v>
                </c:pt>
                <c:pt idx="101">
                  <c:v>34.6</c:v>
                </c:pt>
                <c:pt idx="102">
                  <c:v>35.299999999999997</c:v>
                </c:pt>
                <c:pt idx="103">
                  <c:v>36.6</c:v>
                </c:pt>
                <c:pt idx="104">
                  <c:v>35.6</c:v>
                </c:pt>
                <c:pt idx="105">
                  <c:v>34.9</c:v>
                </c:pt>
                <c:pt idx="106">
                  <c:v>33.4</c:v>
                </c:pt>
                <c:pt idx="107">
                  <c:v>32.9</c:v>
                </c:pt>
                <c:pt idx="108">
                  <c:v>31.7</c:v>
                </c:pt>
                <c:pt idx="109">
                  <c:v>32.9</c:v>
                </c:pt>
                <c:pt idx="110">
                  <c:v>33.700000000000003</c:v>
                </c:pt>
                <c:pt idx="111">
                  <c:v>34.9</c:v>
                </c:pt>
                <c:pt idx="112">
                  <c:v>34.9</c:v>
                </c:pt>
                <c:pt idx="113">
                  <c:v>35</c:v>
                </c:pt>
                <c:pt idx="114">
                  <c:v>36</c:v>
                </c:pt>
                <c:pt idx="115">
                  <c:v>35.700000000000003</c:v>
                </c:pt>
                <c:pt idx="116">
                  <c:v>35.4</c:v>
                </c:pt>
                <c:pt idx="117">
                  <c:v>33.299999999999997</c:v>
                </c:pt>
                <c:pt idx="118">
                  <c:v>32</c:v>
                </c:pt>
                <c:pt idx="119">
                  <c:v>31</c:v>
                </c:pt>
                <c:pt idx="120">
                  <c:v>32.1</c:v>
                </c:pt>
                <c:pt idx="121">
                  <c:v>33.4</c:v>
                </c:pt>
                <c:pt idx="122">
                  <c:v>34.1</c:v>
                </c:pt>
                <c:pt idx="123">
                  <c:v>34.1</c:v>
                </c:pt>
                <c:pt idx="124">
                  <c:v>33.200000000000003</c:v>
                </c:pt>
                <c:pt idx="125">
                  <c:v>32.9</c:v>
                </c:pt>
                <c:pt idx="126">
                  <c:v>32.4</c:v>
                </c:pt>
                <c:pt idx="127">
                  <c:v>32.299999999999997</c:v>
                </c:pt>
                <c:pt idx="128">
                  <c:v>31.4</c:v>
                </c:pt>
              </c:numCache>
            </c:numRef>
          </c:val>
          <c:smooth val="0"/>
          <c:extLst>
            <c:ext xmlns:c16="http://schemas.microsoft.com/office/drawing/2014/chart" uri="{C3380CC4-5D6E-409C-BE32-E72D297353CC}">
              <c16:uniqueId val="{00000001-2070-4625-9F79-CCF48FE2CB3F}"/>
            </c:ext>
          </c:extLst>
        </c:ser>
        <c:ser>
          <c:idx val="2"/>
          <c:order val="2"/>
          <c:tx>
            <c:strRef>
              <c:f>Sheet1!$D$1</c:f>
              <c:strCache>
                <c:ptCount val="1"/>
                <c:pt idx="0">
                  <c:v>C2-E</c:v>
                </c:pt>
              </c:strCache>
            </c:strRef>
          </c:tx>
          <c:spPr>
            <a:ln>
              <a:solidFill>
                <a:srgbClr val="002B82"/>
              </a:solidFill>
            </a:ln>
          </c:spPr>
          <c:marker>
            <c:symbol val="none"/>
          </c:marker>
          <c:cat>
            <c:numRef>
              <c:f>Sheet1!$A$2:$A$130</c:f>
              <c:numCache>
                <c:formatCode>mmm\-yy</c:formatCode>
                <c:ptCount val="129"/>
                <c:pt idx="2">
                  <c:v>41760</c:v>
                </c:pt>
                <c:pt idx="3">
                  <c:v>41791</c:v>
                </c:pt>
                <c:pt idx="4">
                  <c:v>41821</c:v>
                </c:pt>
                <c:pt idx="5">
                  <c:v>41852</c:v>
                </c:pt>
                <c:pt idx="6">
                  <c:v>41883</c:v>
                </c:pt>
                <c:pt idx="7">
                  <c:v>41913</c:v>
                </c:pt>
                <c:pt idx="8">
                  <c:v>41944</c:v>
                </c:pt>
                <c:pt idx="9">
                  <c:v>41974</c:v>
                </c:pt>
                <c:pt idx="10">
                  <c:v>42005</c:v>
                </c:pt>
                <c:pt idx="11">
                  <c:v>42036</c:v>
                </c:pt>
                <c:pt idx="12">
                  <c:v>42064</c:v>
                </c:pt>
                <c:pt idx="13">
                  <c:v>42095</c:v>
                </c:pt>
                <c:pt idx="14">
                  <c:v>42125</c:v>
                </c:pt>
                <c:pt idx="15">
                  <c:v>42156</c:v>
                </c:pt>
                <c:pt idx="16">
                  <c:v>42186</c:v>
                </c:pt>
                <c:pt idx="17">
                  <c:v>42217</c:v>
                </c:pt>
                <c:pt idx="18">
                  <c:v>42248</c:v>
                </c:pt>
                <c:pt idx="19">
                  <c:v>42278</c:v>
                </c:pt>
                <c:pt idx="20">
                  <c:v>42309</c:v>
                </c:pt>
                <c:pt idx="21">
                  <c:v>42339</c:v>
                </c:pt>
                <c:pt idx="22">
                  <c:v>42370</c:v>
                </c:pt>
                <c:pt idx="23">
                  <c:v>42401</c:v>
                </c:pt>
                <c:pt idx="24">
                  <c:v>42430</c:v>
                </c:pt>
                <c:pt idx="25">
                  <c:v>42461</c:v>
                </c:pt>
                <c:pt idx="26">
                  <c:v>42491</c:v>
                </c:pt>
                <c:pt idx="27">
                  <c:v>42522</c:v>
                </c:pt>
                <c:pt idx="28">
                  <c:v>42552</c:v>
                </c:pt>
                <c:pt idx="29">
                  <c:v>42583</c:v>
                </c:pt>
                <c:pt idx="30">
                  <c:v>42614</c:v>
                </c:pt>
                <c:pt idx="31">
                  <c:v>42644</c:v>
                </c:pt>
                <c:pt idx="32">
                  <c:v>42675</c:v>
                </c:pt>
                <c:pt idx="33">
                  <c:v>42705</c:v>
                </c:pt>
                <c:pt idx="34">
                  <c:v>42736</c:v>
                </c:pt>
                <c:pt idx="35">
                  <c:v>42767</c:v>
                </c:pt>
                <c:pt idx="36">
                  <c:v>42795</c:v>
                </c:pt>
                <c:pt idx="37">
                  <c:v>42826</c:v>
                </c:pt>
                <c:pt idx="38">
                  <c:v>42856</c:v>
                </c:pt>
                <c:pt idx="39">
                  <c:v>42887</c:v>
                </c:pt>
                <c:pt idx="40">
                  <c:v>42917</c:v>
                </c:pt>
                <c:pt idx="41">
                  <c:v>42948</c:v>
                </c:pt>
                <c:pt idx="42">
                  <c:v>42979</c:v>
                </c:pt>
                <c:pt idx="43">
                  <c:v>43009</c:v>
                </c:pt>
                <c:pt idx="44">
                  <c:v>43040</c:v>
                </c:pt>
                <c:pt idx="45">
                  <c:v>43070</c:v>
                </c:pt>
                <c:pt idx="46">
                  <c:v>43101</c:v>
                </c:pt>
                <c:pt idx="47">
                  <c:v>43132</c:v>
                </c:pt>
                <c:pt idx="48">
                  <c:v>43160</c:v>
                </c:pt>
                <c:pt idx="49">
                  <c:v>43191</c:v>
                </c:pt>
                <c:pt idx="50">
                  <c:v>43221</c:v>
                </c:pt>
                <c:pt idx="51">
                  <c:v>43252</c:v>
                </c:pt>
                <c:pt idx="52">
                  <c:v>43282</c:v>
                </c:pt>
                <c:pt idx="53">
                  <c:v>43313</c:v>
                </c:pt>
                <c:pt idx="54">
                  <c:v>43344</c:v>
                </c:pt>
                <c:pt idx="55">
                  <c:v>43374</c:v>
                </c:pt>
                <c:pt idx="56">
                  <c:v>43405</c:v>
                </c:pt>
                <c:pt idx="57">
                  <c:v>43435</c:v>
                </c:pt>
                <c:pt idx="58">
                  <c:v>43466</c:v>
                </c:pt>
                <c:pt idx="59">
                  <c:v>43497</c:v>
                </c:pt>
                <c:pt idx="60">
                  <c:v>43525</c:v>
                </c:pt>
                <c:pt idx="61">
                  <c:v>43556</c:v>
                </c:pt>
                <c:pt idx="62">
                  <c:v>43586</c:v>
                </c:pt>
                <c:pt idx="63">
                  <c:v>43617</c:v>
                </c:pt>
                <c:pt idx="64">
                  <c:v>43647</c:v>
                </c:pt>
                <c:pt idx="65">
                  <c:v>43678</c:v>
                </c:pt>
                <c:pt idx="66">
                  <c:v>43709</c:v>
                </c:pt>
                <c:pt idx="67">
                  <c:v>43739</c:v>
                </c:pt>
                <c:pt idx="68">
                  <c:v>43770</c:v>
                </c:pt>
                <c:pt idx="69">
                  <c:v>43800</c:v>
                </c:pt>
                <c:pt idx="70">
                  <c:v>43831</c:v>
                </c:pt>
                <c:pt idx="71">
                  <c:v>43862</c:v>
                </c:pt>
                <c:pt idx="72">
                  <c:v>43922</c:v>
                </c:pt>
                <c:pt idx="73">
                  <c:v>43952</c:v>
                </c:pt>
                <c:pt idx="74">
                  <c:v>43983</c:v>
                </c:pt>
                <c:pt idx="75">
                  <c:v>44013</c:v>
                </c:pt>
                <c:pt idx="76">
                  <c:v>44044</c:v>
                </c:pt>
                <c:pt idx="77">
                  <c:v>44075</c:v>
                </c:pt>
                <c:pt idx="78">
                  <c:v>44105</c:v>
                </c:pt>
                <c:pt idx="79">
                  <c:v>44136</c:v>
                </c:pt>
                <c:pt idx="80">
                  <c:v>44166</c:v>
                </c:pt>
                <c:pt idx="81">
                  <c:v>44197</c:v>
                </c:pt>
                <c:pt idx="82">
                  <c:v>44228</c:v>
                </c:pt>
                <c:pt idx="83">
                  <c:v>44256</c:v>
                </c:pt>
                <c:pt idx="84">
                  <c:v>44287</c:v>
                </c:pt>
                <c:pt idx="85">
                  <c:v>44317</c:v>
                </c:pt>
                <c:pt idx="86">
                  <c:v>44348</c:v>
                </c:pt>
                <c:pt idx="87">
                  <c:v>44378</c:v>
                </c:pt>
                <c:pt idx="88">
                  <c:v>44409</c:v>
                </c:pt>
                <c:pt idx="89">
                  <c:v>44440</c:v>
                </c:pt>
                <c:pt idx="90">
                  <c:v>44470</c:v>
                </c:pt>
                <c:pt idx="91">
                  <c:v>44501</c:v>
                </c:pt>
                <c:pt idx="92">
                  <c:v>44531</c:v>
                </c:pt>
                <c:pt idx="93">
                  <c:v>44562</c:v>
                </c:pt>
                <c:pt idx="94">
                  <c:v>44593</c:v>
                </c:pt>
                <c:pt idx="95">
                  <c:v>44621</c:v>
                </c:pt>
                <c:pt idx="96">
                  <c:v>44652</c:v>
                </c:pt>
                <c:pt idx="97">
                  <c:v>44682</c:v>
                </c:pt>
                <c:pt idx="98">
                  <c:v>44713</c:v>
                </c:pt>
                <c:pt idx="99">
                  <c:v>44743</c:v>
                </c:pt>
                <c:pt idx="100">
                  <c:v>44774</c:v>
                </c:pt>
                <c:pt idx="101">
                  <c:v>44805</c:v>
                </c:pt>
                <c:pt idx="102">
                  <c:v>44835</c:v>
                </c:pt>
                <c:pt idx="103">
                  <c:v>44866</c:v>
                </c:pt>
                <c:pt idx="104">
                  <c:v>44896</c:v>
                </c:pt>
                <c:pt idx="105">
                  <c:v>44927</c:v>
                </c:pt>
                <c:pt idx="106">
                  <c:v>44958</c:v>
                </c:pt>
                <c:pt idx="107">
                  <c:v>44986</c:v>
                </c:pt>
                <c:pt idx="108">
                  <c:v>45017</c:v>
                </c:pt>
                <c:pt idx="109">
                  <c:v>45047</c:v>
                </c:pt>
                <c:pt idx="110">
                  <c:v>45078</c:v>
                </c:pt>
                <c:pt idx="111">
                  <c:v>45108</c:v>
                </c:pt>
                <c:pt idx="112">
                  <c:v>45139</c:v>
                </c:pt>
                <c:pt idx="113">
                  <c:v>45170</c:v>
                </c:pt>
                <c:pt idx="114">
                  <c:v>45200</c:v>
                </c:pt>
                <c:pt idx="115">
                  <c:v>45231</c:v>
                </c:pt>
                <c:pt idx="116">
                  <c:v>45261</c:v>
                </c:pt>
                <c:pt idx="117">
                  <c:v>45292</c:v>
                </c:pt>
                <c:pt idx="118">
                  <c:v>45323</c:v>
                </c:pt>
                <c:pt idx="119">
                  <c:v>45352</c:v>
                </c:pt>
                <c:pt idx="120">
                  <c:v>45383</c:v>
                </c:pt>
                <c:pt idx="121">
                  <c:v>45413</c:v>
                </c:pt>
                <c:pt idx="122">
                  <c:v>45444</c:v>
                </c:pt>
                <c:pt idx="123">
                  <c:v>45474</c:v>
                </c:pt>
                <c:pt idx="124">
                  <c:v>45505</c:v>
                </c:pt>
                <c:pt idx="125">
                  <c:v>45536</c:v>
                </c:pt>
                <c:pt idx="126">
                  <c:v>45566</c:v>
                </c:pt>
                <c:pt idx="127">
                  <c:v>45597</c:v>
                </c:pt>
                <c:pt idx="128">
                  <c:v>45627</c:v>
                </c:pt>
              </c:numCache>
            </c:numRef>
          </c:cat>
          <c:val>
            <c:numRef>
              <c:f>Sheet1!$D$2:$D$130</c:f>
              <c:numCache>
                <c:formatCode>General</c:formatCode>
                <c:ptCount val="129"/>
                <c:pt idx="2">
                  <c:v>24.4</c:v>
                </c:pt>
                <c:pt idx="3">
                  <c:v>23.6</c:v>
                </c:pt>
                <c:pt idx="4">
                  <c:v>23.7</c:v>
                </c:pt>
                <c:pt idx="5">
                  <c:v>22.8</c:v>
                </c:pt>
                <c:pt idx="6">
                  <c:v>24</c:v>
                </c:pt>
                <c:pt idx="7">
                  <c:v>23.5</c:v>
                </c:pt>
                <c:pt idx="8">
                  <c:v>22.1</c:v>
                </c:pt>
                <c:pt idx="9">
                  <c:v>21.1</c:v>
                </c:pt>
                <c:pt idx="10">
                  <c:v>20.8</c:v>
                </c:pt>
                <c:pt idx="11">
                  <c:v>21.7</c:v>
                </c:pt>
                <c:pt idx="12">
                  <c:v>21</c:v>
                </c:pt>
                <c:pt idx="13">
                  <c:v>21.2</c:v>
                </c:pt>
                <c:pt idx="14">
                  <c:v>21.5</c:v>
                </c:pt>
                <c:pt idx="15">
                  <c:v>22.2</c:v>
                </c:pt>
                <c:pt idx="16">
                  <c:v>22.5</c:v>
                </c:pt>
                <c:pt idx="17">
                  <c:v>23.1</c:v>
                </c:pt>
                <c:pt idx="18">
                  <c:v>22.8</c:v>
                </c:pt>
                <c:pt idx="19">
                  <c:v>22.1</c:v>
                </c:pt>
                <c:pt idx="20">
                  <c:v>21.1</c:v>
                </c:pt>
                <c:pt idx="21">
                  <c:v>22.6</c:v>
                </c:pt>
                <c:pt idx="22">
                  <c:v>22.4</c:v>
                </c:pt>
                <c:pt idx="23">
                  <c:v>21.3</c:v>
                </c:pt>
                <c:pt idx="24">
                  <c:v>20.3</c:v>
                </c:pt>
                <c:pt idx="25">
                  <c:v>20.8</c:v>
                </c:pt>
                <c:pt idx="26">
                  <c:v>23.7</c:v>
                </c:pt>
                <c:pt idx="27">
                  <c:v>23.2</c:v>
                </c:pt>
                <c:pt idx="28">
                  <c:v>23.6</c:v>
                </c:pt>
                <c:pt idx="29">
                  <c:v>22.2</c:v>
                </c:pt>
                <c:pt idx="30">
                  <c:v>21.7</c:v>
                </c:pt>
                <c:pt idx="31">
                  <c:v>21.4</c:v>
                </c:pt>
                <c:pt idx="32">
                  <c:v>21</c:v>
                </c:pt>
                <c:pt idx="33">
                  <c:v>21.2</c:v>
                </c:pt>
                <c:pt idx="34">
                  <c:v>21.5</c:v>
                </c:pt>
                <c:pt idx="35">
                  <c:v>22.1</c:v>
                </c:pt>
                <c:pt idx="36">
                  <c:v>22.6</c:v>
                </c:pt>
                <c:pt idx="37">
                  <c:v>22.4</c:v>
                </c:pt>
                <c:pt idx="38">
                  <c:v>22.7</c:v>
                </c:pt>
                <c:pt idx="39">
                  <c:v>23.6</c:v>
                </c:pt>
                <c:pt idx="40">
                  <c:v>23.2</c:v>
                </c:pt>
                <c:pt idx="41">
                  <c:v>22.4</c:v>
                </c:pt>
                <c:pt idx="42">
                  <c:v>21.1</c:v>
                </c:pt>
                <c:pt idx="43">
                  <c:v>21</c:v>
                </c:pt>
                <c:pt idx="44">
                  <c:v>20.9</c:v>
                </c:pt>
                <c:pt idx="45">
                  <c:v>20.7</c:v>
                </c:pt>
                <c:pt idx="46">
                  <c:v>21.5</c:v>
                </c:pt>
                <c:pt idx="47">
                  <c:v>21.1</c:v>
                </c:pt>
                <c:pt idx="48">
                  <c:v>21.4</c:v>
                </c:pt>
                <c:pt idx="49">
                  <c:v>20.6</c:v>
                </c:pt>
                <c:pt idx="50">
                  <c:v>21.7</c:v>
                </c:pt>
                <c:pt idx="51">
                  <c:v>21.5</c:v>
                </c:pt>
                <c:pt idx="52">
                  <c:v>22.1</c:v>
                </c:pt>
                <c:pt idx="53">
                  <c:v>21.8</c:v>
                </c:pt>
                <c:pt idx="54">
                  <c:v>22.8</c:v>
                </c:pt>
                <c:pt idx="55">
                  <c:v>21.3</c:v>
                </c:pt>
                <c:pt idx="56">
                  <c:v>20.2</c:v>
                </c:pt>
                <c:pt idx="57">
                  <c:v>21.3</c:v>
                </c:pt>
                <c:pt idx="58">
                  <c:v>21.2</c:v>
                </c:pt>
                <c:pt idx="59">
                  <c:v>20.6</c:v>
                </c:pt>
                <c:pt idx="60">
                  <c:v>17</c:v>
                </c:pt>
                <c:pt idx="61">
                  <c:v>16.2</c:v>
                </c:pt>
                <c:pt idx="62">
                  <c:v>17.2</c:v>
                </c:pt>
                <c:pt idx="63">
                  <c:v>17.100000000000001</c:v>
                </c:pt>
                <c:pt idx="64">
                  <c:v>18.2</c:v>
                </c:pt>
                <c:pt idx="65">
                  <c:v>18.2</c:v>
                </c:pt>
                <c:pt idx="66">
                  <c:v>19.5</c:v>
                </c:pt>
                <c:pt idx="67">
                  <c:v>19.399999999999999</c:v>
                </c:pt>
                <c:pt idx="68">
                  <c:v>19.899999999999999</c:v>
                </c:pt>
                <c:pt idx="69">
                  <c:v>20.100000000000001</c:v>
                </c:pt>
                <c:pt idx="70">
                  <c:v>19.5</c:v>
                </c:pt>
                <c:pt idx="71">
                  <c:v>17.3</c:v>
                </c:pt>
                <c:pt idx="72">
                  <c:v>21.9</c:v>
                </c:pt>
                <c:pt idx="73">
                  <c:v>26.7</c:v>
                </c:pt>
                <c:pt idx="74">
                  <c:v>32.1</c:v>
                </c:pt>
                <c:pt idx="75">
                  <c:v>30.3</c:v>
                </c:pt>
                <c:pt idx="76">
                  <c:v>29.2</c:v>
                </c:pt>
                <c:pt idx="77">
                  <c:v>29.1</c:v>
                </c:pt>
                <c:pt idx="78">
                  <c:v>29.8</c:v>
                </c:pt>
                <c:pt idx="79">
                  <c:v>29.3</c:v>
                </c:pt>
                <c:pt idx="80">
                  <c:v>27.9</c:v>
                </c:pt>
                <c:pt idx="81">
                  <c:v>27.7</c:v>
                </c:pt>
                <c:pt idx="82">
                  <c:v>27.6</c:v>
                </c:pt>
                <c:pt idx="83">
                  <c:v>27</c:v>
                </c:pt>
                <c:pt idx="84">
                  <c:v>23.8</c:v>
                </c:pt>
                <c:pt idx="85">
                  <c:v>24</c:v>
                </c:pt>
                <c:pt idx="86">
                  <c:v>24.7</c:v>
                </c:pt>
                <c:pt idx="87">
                  <c:v>27.5</c:v>
                </c:pt>
                <c:pt idx="88">
                  <c:v>27.9</c:v>
                </c:pt>
                <c:pt idx="89">
                  <c:v>29</c:v>
                </c:pt>
                <c:pt idx="90">
                  <c:v>29.6</c:v>
                </c:pt>
                <c:pt idx="91">
                  <c:v>29.7</c:v>
                </c:pt>
                <c:pt idx="92">
                  <c:v>28.1</c:v>
                </c:pt>
                <c:pt idx="93">
                  <c:v>27.3</c:v>
                </c:pt>
                <c:pt idx="94">
                  <c:v>27.5</c:v>
                </c:pt>
                <c:pt idx="95">
                  <c:v>28.6</c:v>
                </c:pt>
                <c:pt idx="96">
                  <c:v>28.7</c:v>
                </c:pt>
                <c:pt idx="97">
                  <c:v>29</c:v>
                </c:pt>
                <c:pt idx="98">
                  <c:v>27.5</c:v>
                </c:pt>
                <c:pt idx="99">
                  <c:v>29.5</c:v>
                </c:pt>
                <c:pt idx="100">
                  <c:v>30.9</c:v>
                </c:pt>
                <c:pt idx="101">
                  <c:v>32.6</c:v>
                </c:pt>
                <c:pt idx="102">
                  <c:v>30.9</c:v>
                </c:pt>
                <c:pt idx="103">
                  <c:v>28.7</c:v>
                </c:pt>
                <c:pt idx="104">
                  <c:v>29.7</c:v>
                </c:pt>
                <c:pt idx="105">
                  <c:v>29.1</c:v>
                </c:pt>
                <c:pt idx="106">
                  <c:v>27.9</c:v>
                </c:pt>
                <c:pt idx="107">
                  <c:v>26.5</c:v>
                </c:pt>
                <c:pt idx="108">
                  <c:v>27</c:v>
                </c:pt>
                <c:pt idx="109">
                  <c:v>27.6</c:v>
                </c:pt>
                <c:pt idx="110">
                  <c:v>26.8</c:v>
                </c:pt>
                <c:pt idx="111">
                  <c:v>26.7</c:v>
                </c:pt>
                <c:pt idx="112">
                  <c:v>28.2</c:v>
                </c:pt>
                <c:pt idx="113">
                  <c:v>28.7</c:v>
                </c:pt>
                <c:pt idx="114">
                  <c:v>27.6</c:v>
                </c:pt>
                <c:pt idx="115">
                  <c:v>27.1</c:v>
                </c:pt>
                <c:pt idx="116">
                  <c:v>27</c:v>
                </c:pt>
                <c:pt idx="117">
                  <c:v>27</c:v>
                </c:pt>
                <c:pt idx="118">
                  <c:v>26.7</c:v>
                </c:pt>
                <c:pt idx="119">
                  <c:v>26.6</c:v>
                </c:pt>
                <c:pt idx="120">
                  <c:v>26.7</c:v>
                </c:pt>
                <c:pt idx="121">
                  <c:v>26.8</c:v>
                </c:pt>
                <c:pt idx="122">
                  <c:v>27</c:v>
                </c:pt>
                <c:pt idx="123">
                  <c:v>27.4</c:v>
                </c:pt>
                <c:pt idx="124">
                  <c:v>26.8</c:v>
                </c:pt>
                <c:pt idx="125">
                  <c:v>25.9</c:v>
                </c:pt>
                <c:pt idx="126">
                  <c:v>25.2</c:v>
                </c:pt>
                <c:pt idx="127">
                  <c:v>25.7</c:v>
                </c:pt>
                <c:pt idx="128">
                  <c:v>26.3</c:v>
                </c:pt>
              </c:numCache>
            </c:numRef>
          </c:val>
          <c:smooth val="0"/>
          <c:extLst>
            <c:ext xmlns:c16="http://schemas.microsoft.com/office/drawing/2014/chart" uri="{C3380CC4-5D6E-409C-BE32-E72D297353CC}">
              <c16:uniqueId val="{00000002-2070-4625-9F79-CCF48FE2CB3F}"/>
            </c:ext>
          </c:extLst>
        </c:ser>
        <c:dLbls>
          <c:showLegendKey val="0"/>
          <c:showVal val="0"/>
          <c:showCatName val="0"/>
          <c:showSerName val="0"/>
          <c:showPercent val="0"/>
          <c:showBubbleSize val="0"/>
        </c:dLbls>
        <c:smooth val="0"/>
        <c:axId val="896218272"/>
        <c:axId val="1"/>
      </c:lineChart>
      <c:dateAx>
        <c:axId val="896218272"/>
        <c:scaling>
          <c:orientation val="minMax"/>
        </c:scaling>
        <c:delete val="0"/>
        <c:axPos val="b"/>
        <c:numFmt formatCode="mmm\-yy" sourceLinked="0"/>
        <c:majorTickMark val="none"/>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lstStyle/>
              <a:p>
                <a:pPr>
                  <a:defRPr sz="1099" b="0" i="0" u="none" strike="noStrike" baseline="0">
                    <a:solidFill>
                      <a:srgbClr val="000000"/>
                    </a:solidFill>
                    <a:latin typeface="Corbel"/>
                    <a:ea typeface="Corbel"/>
                    <a:cs typeface="Corbel"/>
                  </a:defRPr>
                </a:pPr>
                <a:r>
                  <a:rPr lang="en-GB" dirty="0"/>
                  <a:t>% increasing and higher risk drinkers (3 month</a:t>
                </a:r>
                <a:r>
                  <a:rPr lang="en-GB" baseline="0" dirty="0"/>
                  <a:t> moving average)</a:t>
                </a:r>
                <a:endParaRPr lang="en-GB" dirty="0"/>
              </a:p>
            </c:rich>
          </c:tx>
          <c:layout>
            <c:manualLayout>
              <c:xMode val="edge"/>
              <c:yMode val="edge"/>
              <c:x val="6.5253475260036936E-3"/>
              <c:y val="0.12001559005577157"/>
            </c:manualLayout>
          </c:layout>
          <c:overlay val="0"/>
        </c:title>
        <c:numFmt formatCode="0" sourceLinked="0"/>
        <c:majorTickMark val="out"/>
        <c:minorTickMark val="none"/>
        <c:tickLblPos val="nextTo"/>
        <c:txPr>
          <a:bodyPr rot="0" vert="horz"/>
          <a:lstStyle/>
          <a:p>
            <a:pPr>
              <a:defRPr/>
            </a:pPr>
            <a:endParaRPr lang="en-US"/>
          </a:p>
        </c:txPr>
        <c:crossAx val="896218272"/>
        <c:crosses val="autoZero"/>
        <c:crossBetween val="between"/>
        <c:majorUnit val="10"/>
      </c:valAx>
      <c:spPr>
        <a:noFill/>
        <a:ln w="25368">
          <a:noFill/>
        </a:ln>
      </c:spPr>
    </c:plotArea>
    <c:legend>
      <c:legendPos val="r"/>
      <c:layout>
        <c:manualLayout>
          <c:xMode val="edge"/>
          <c:yMode val="edge"/>
          <c:x val="0.81953096140760173"/>
          <c:y val="0.67101756488454833"/>
          <c:w val="0.13938308058714882"/>
          <c:h val="0.16230759339119508"/>
        </c:manualLayout>
      </c:layout>
      <c:overlay val="0"/>
    </c:legend>
    <c:plotVisOnly val="1"/>
    <c:dispBlanksAs val="gap"/>
    <c:showDLblsOverMax val="0"/>
  </c:chart>
  <c:txPr>
    <a:bodyPr/>
    <a:lstStyle/>
    <a:p>
      <a:pPr>
        <a:defRPr sz="109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136405046076739"/>
          <c:y val="4.1192780409384698E-2"/>
          <c:w val="0.87304530822124904"/>
          <c:h val="0.84192215816394278"/>
        </c:manualLayout>
      </c:layout>
      <c:lineChart>
        <c:grouping val="standard"/>
        <c:varyColors val="0"/>
        <c:ser>
          <c:idx val="0"/>
          <c:order val="0"/>
          <c:tx>
            <c:strRef>
              <c:f>Sheet1!$B$1</c:f>
              <c:strCache>
                <c:ptCount val="1"/>
                <c:pt idx="0">
                  <c:v>Weight loss</c:v>
                </c:pt>
              </c:strCache>
            </c:strRef>
          </c:tx>
          <c:marker>
            <c:symbol val="none"/>
          </c:marker>
          <c:cat>
            <c:numRef>
              <c:f>Sheet1!$A$2:$A$116</c:f>
              <c:numCache>
                <c:formatCode>mmm\-yy</c:formatCode>
                <c:ptCount val="115"/>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numCache>
            </c:numRef>
          </c:cat>
          <c:val>
            <c:numRef>
              <c:f>Sheet1!$B$2:$B$116</c:f>
              <c:numCache>
                <c:formatCode>General</c:formatCode>
                <c:ptCount val="115"/>
                <c:pt idx="0">
                  <c:v>20.34</c:v>
                </c:pt>
                <c:pt idx="1">
                  <c:v>16.78</c:v>
                </c:pt>
                <c:pt idx="2">
                  <c:v>19.5</c:v>
                </c:pt>
                <c:pt idx="3">
                  <c:v>18.7</c:v>
                </c:pt>
                <c:pt idx="4">
                  <c:v>20.5</c:v>
                </c:pt>
                <c:pt idx="5">
                  <c:v>21.3</c:v>
                </c:pt>
                <c:pt idx="6">
                  <c:v>21.1</c:v>
                </c:pt>
                <c:pt idx="7">
                  <c:v>22.5</c:v>
                </c:pt>
                <c:pt idx="8">
                  <c:v>21.9</c:v>
                </c:pt>
                <c:pt idx="9">
                  <c:v>22.3</c:v>
                </c:pt>
                <c:pt idx="10">
                  <c:v>22.2</c:v>
                </c:pt>
                <c:pt idx="11">
                  <c:v>23.9</c:v>
                </c:pt>
                <c:pt idx="12">
                  <c:v>25.4</c:v>
                </c:pt>
                <c:pt idx="13">
                  <c:v>25</c:v>
                </c:pt>
                <c:pt idx="14">
                  <c:v>25.2</c:v>
                </c:pt>
                <c:pt idx="15">
                  <c:v>27.6</c:v>
                </c:pt>
                <c:pt idx="16">
                  <c:v>28.1</c:v>
                </c:pt>
                <c:pt idx="17">
                  <c:v>24</c:v>
                </c:pt>
                <c:pt idx="18">
                  <c:v>21</c:v>
                </c:pt>
                <c:pt idx="19">
                  <c:v>20.9</c:v>
                </c:pt>
                <c:pt idx="20">
                  <c:v>24.8</c:v>
                </c:pt>
                <c:pt idx="21">
                  <c:v>25.1</c:v>
                </c:pt>
                <c:pt idx="22">
                  <c:v>26.2</c:v>
                </c:pt>
                <c:pt idx="23">
                  <c:v>26.2</c:v>
                </c:pt>
                <c:pt idx="24">
                  <c:v>25.4</c:v>
                </c:pt>
                <c:pt idx="25">
                  <c:v>24</c:v>
                </c:pt>
                <c:pt idx="26">
                  <c:v>22.9</c:v>
                </c:pt>
                <c:pt idx="27">
                  <c:v>22.5</c:v>
                </c:pt>
                <c:pt idx="28">
                  <c:v>23</c:v>
                </c:pt>
                <c:pt idx="29">
                  <c:v>21.8</c:v>
                </c:pt>
                <c:pt idx="30">
                  <c:v>22.9</c:v>
                </c:pt>
                <c:pt idx="31">
                  <c:v>24.4</c:v>
                </c:pt>
                <c:pt idx="32">
                  <c:v>24.9</c:v>
                </c:pt>
                <c:pt idx="33">
                  <c:v>24.6</c:v>
                </c:pt>
                <c:pt idx="34">
                  <c:v>23.4</c:v>
                </c:pt>
                <c:pt idx="35">
                  <c:v>23.8</c:v>
                </c:pt>
                <c:pt idx="36">
                  <c:v>25.3</c:v>
                </c:pt>
                <c:pt idx="37">
                  <c:v>23.7</c:v>
                </c:pt>
                <c:pt idx="38">
                  <c:v>23.9</c:v>
                </c:pt>
                <c:pt idx="39">
                  <c:v>25.5</c:v>
                </c:pt>
                <c:pt idx="40">
                  <c:v>22.4</c:v>
                </c:pt>
                <c:pt idx="41">
                  <c:v>22.6</c:v>
                </c:pt>
                <c:pt idx="42">
                  <c:v>20.6</c:v>
                </c:pt>
                <c:pt idx="43">
                  <c:v>28.1</c:v>
                </c:pt>
                <c:pt idx="44">
                  <c:v>31.2</c:v>
                </c:pt>
                <c:pt idx="45">
                  <c:v>30.4</c:v>
                </c:pt>
                <c:pt idx="46">
                  <c:v>28.9</c:v>
                </c:pt>
                <c:pt idx="47">
                  <c:v>27.4</c:v>
                </c:pt>
                <c:pt idx="48">
                  <c:v>29.6</c:v>
                </c:pt>
                <c:pt idx="49">
                  <c:v>28.9</c:v>
                </c:pt>
                <c:pt idx="50">
                  <c:v>27.9</c:v>
                </c:pt>
                <c:pt idx="51">
                  <c:v>26.7</c:v>
                </c:pt>
                <c:pt idx="52">
                  <c:v>26.5</c:v>
                </c:pt>
                <c:pt idx="53">
                  <c:v>27.7</c:v>
                </c:pt>
                <c:pt idx="54">
                  <c:v>25.7</c:v>
                </c:pt>
                <c:pt idx="55">
                  <c:v>27.2</c:v>
                </c:pt>
                <c:pt idx="56">
                  <c:v>25</c:v>
                </c:pt>
                <c:pt idx="57">
                  <c:v>24.2</c:v>
                </c:pt>
                <c:pt idx="58">
                  <c:v>22.3</c:v>
                </c:pt>
                <c:pt idx="59">
                  <c:v>23</c:v>
                </c:pt>
                <c:pt idx="60">
                  <c:v>28.6</c:v>
                </c:pt>
                <c:pt idx="61">
                  <c:v>27</c:v>
                </c:pt>
                <c:pt idx="62">
                  <c:v>22.9</c:v>
                </c:pt>
                <c:pt idx="63">
                  <c:v>20.399999999999999</c:v>
                </c:pt>
                <c:pt idx="64">
                  <c:v>21.7</c:v>
                </c:pt>
                <c:pt idx="65">
                  <c:v>24.3</c:v>
                </c:pt>
                <c:pt idx="66">
                  <c:v>22</c:v>
                </c:pt>
                <c:pt idx="67">
                  <c:v>23.2</c:v>
                </c:pt>
                <c:pt idx="68">
                  <c:v>24.9</c:v>
                </c:pt>
                <c:pt idx="69">
                  <c:v>30.1</c:v>
                </c:pt>
                <c:pt idx="70">
                  <c:v>32.299999999999997</c:v>
                </c:pt>
                <c:pt idx="71">
                  <c:v>35.200000000000003</c:v>
                </c:pt>
                <c:pt idx="72">
                  <c:v>40.4</c:v>
                </c:pt>
                <c:pt idx="73">
                  <c:v>44.2</c:v>
                </c:pt>
                <c:pt idx="74">
                  <c:v>48.8</c:v>
                </c:pt>
                <c:pt idx="75">
                  <c:v>51.5</c:v>
                </c:pt>
                <c:pt idx="76">
                  <c:v>49.8</c:v>
                </c:pt>
                <c:pt idx="77">
                  <c:v>47.6</c:v>
                </c:pt>
                <c:pt idx="78">
                  <c:v>47.1</c:v>
                </c:pt>
                <c:pt idx="79">
                  <c:v>45.6</c:v>
                </c:pt>
                <c:pt idx="80">
                  <c:v>44.1</c:v>
                </c:pt>
                <c:pt idx="81">
                  <c:v>41.4</c:v>
                </c:pt>
                <c:pt idx="82">
                  <c:v>41.7</c:v>
                </c:pt>
                <c:pt idx="83">
                  <c:v>43.1</c:v>
                </c:pt>
                <c:pt idx="84">
                  <c:v>43.2</c:v>
                </c:pt>
                <c:pt idx="85">
                  <c:v>47.2</c:v>
                </c:pt>
                <c:pt idx="86">
                  <c:v>46.6</c:v>
                </c:pt>
                <c:pt idx="87">
                  <c:v>47.3</c:v>
                </c:pt>
                <c:pt idx="88">
                  <c:v>43.7</c:v>
                </c:pt>
                <c:pt idx="89">
                  <c:v>42.4</c:v>
                </c:pt>
                <c:pt idx="90">
                  <c:v>41.1</c:v>
                </c:pt>
                <c:pt idx="91">
                  <c:v>39.700000000000003</c:v>
                </c:pt>
                <c:pt idx="92">
                  <c:v>39</c:v>
                </c:pt>
                <c:pt idx="93">
                  <c:v>39.700000000000003</c:v>
                </c:pt>
                <c:pt idx="94">
                  <c:v>36.9</c:v>
                </c:pt>
                <c:pt idx="95">
                  <c:v>32.1</c:v>
                </c:pt>
                <c:pt idx="96">
                  <c:v>34.700000000000003</c:v>
                </c:pt>
                <c:pt idx="97">
                  <c:v>32.799999999999997</c:v>
                </c:pt>
                <c:pt idx="98">
                  <c:v>28.6</c:v>
                </c:pt>
                <c:pt idx="99">
                  <c:v>28.9</c:v>
                </c:pt>
                <c:pt idx="100">
                  <c:v>30.6</c:v>
                </c:pt>
                <c:pt idx="101">
                  <c:v>31.8</c:v>
                </c:pt>
                <c:pt idx="102">
                  <c:v>35</c:v>
                </c:pt>
                <c:pt idx="103">
                  <c:v>38.6</c:v>
                </c:pt>
                <c:pt idx="104">
                  <c:v>41</c:v>
                </c:pt>
                <c:pt idx="105">
                  <c:v>39.4</c:v>
                </c:pt>
                <c:pt idx="106">
                  <c:v>34.700000000000003</c:v>
                </c:pt>
                <c:pt idx="107">
                  <c:v>32.5</c:v>
                </c:pt>
                <c:pt idx="108">
                  <c:v>30.1</c:v>
                </c:pt>
                <c:pt idx="109">
                  <c:v>35.700000000000003</c:v>
                </c:pt>
                <c:pt idx="110">
                  <c:v>36.4</c:v>
                </c:pt>
                <c:pt idx="111">
                  <c:v>37.5</c:v>
                </c:pt>
                <c:pt idx="112">
                  <c:v>36.799999999999997</c:v>
                </c:pt>
                <c:pt idx="113">
                  <c:v>32.1</c:v>
                </c:pt>
                <c:pt idx="114">
                  <c:v>30.4</c:v>
                </c:pt>
              </c:numCache>
            </c:numRef>
          </c:val>
          <c:smooth val="0"/>
          <c:extLst>
            <c:ext xmlns:c16="http://schemas.microsoft.com/office/drawing/2014/chart" uri="{C3380CC4-5D6E-409C-BE32-E72D297353CC}">
              <c16:uniqueId val="{00000000-0A92-4679-A989-67DDC1EC1946}"/>
            </c:ext>
          </c:extLst>
        </c:ser>
        <c:ser>
          <c:idx val="1"/>
          <c:order val="1"/>
          <c:tx>
            <c:strRef>
              <c:f>Sheet1!$C$1</c:f>
              <c:strCache>
                <c:ptCount val="1"/>
                <c:pt idx="0">
                  <c:v>Future health concern</c:v>
                </c:pt>
              </c:strCache>
            </c:strRef>
          </c:tx>
          <c:spPr>
            <a:ln>
              <a:solidFill>
                <a:srgbClr val="2E2F86"/>
              </a:solidFill>
            </a:ln>
          </c:spPr>
          <c:marker>
            <c:symbol val="none"/>
          </c:marker>
          <c:cat>
            <c:numRef>
              <c:f>Sheet1!$A$2:$A$116</c:f>
              <c:numCache>
                <c:formatCode>mmm\-yy</c:formatCode>
                <c:ptCount val="115"/>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numCache>
            </c:numRef>
          </c:cat>
          <c:val>
            <c:numRef>
              <c:f>Sheet1!$C$2:$C$116</c:f>
              <c:numCache>
                <c:formatCode>General</c:formatCode>
                <c:ptCount val="115"/>
                <c:pt idx="0">
                  <c:v>14.149999999999999</c:v>
                </c:pt>
                <c:pt idx="1">
                  <c:v>20.75</c:v>
                </c:pt>
                <c:pt idx="2">
                  <c:v>17.5</c:v>
                </c:pt>
                <c:pt idx="3">
                  <c:v>16.899999999999999</c:v>
                </c:pt>
                <c:pt idx="4">
                  <c:v>15</c:v>
                </c:pt>
                <c:pt idx="5">
                  <c:v>17.5</c:v>
                </c:pt>
                <c:pt idx="6">
                  <c:v>21</c:v>
                </c:pt>
                <c:pt idx="7">
                  <c:v>25.3</c:v>
                </c:pt>
                <c:pt idx="8">
                  <c:v>24.8</c:v>
                </c:pt>
                <c:pt idx="9">
                  <c:v>25.3</c:v>
                </c:pt>
                <c:pt idx="10">
                  <c:v>23</c:v>
                </c:pt>
                <c:pt idx="11">
                  <c:v>21.4</c:v>
                </c:pt>
                <c:pt idx="12">
                  <c:v>19.899999999999999</c:v>
                </c:pt>
                <c:pt idx="13">
                  <c:v>18.100000000000001</c:v>
                </c:pt>
                <c:pt idx="14">
                  <c:v>18.899999999999999</c:v>
                </c:pt>
                <c:pt idx="15">
                  <c:v>20.7</c:v>
                </c:pt>
                <c:pt idx="16">
                  <c:v>23.7</c:v>
                </c:pt>
                <c:pt idx="17">
                  <c:v>22.6</c:v>
                </c:pt>
                <c:pt idx="18">
                  <c:v>23.4</c:v>
                </c:pt>
                <c:pt idx="19">
                  <c:v>22.1</c:v>
                </c:pt>
                <c:pt idx="20">
                  <c:v>22.5</c:v>
                </c:pt>
                <c:pt idx="21">
                  <c:v>20.399999999999999</c:v>
                </c:pt>
                <c:pt idx="22">
                  <c:v>21.8</c:v>
                </c:pt>
                <c:pt idx="23">
                  <c:v>22.7</c:v>
                </c:pt>
                <c:pt idx="24">
                  <c:v>23.5</c:v>
                </c:pt>
                <c:pt idx="25">
                  <c:v>22.2</c:v>
                </c:pt>
                <c:pt idx="26">
                  <c:v>20.5</c:v>
                </c:pt>
                <c:pt idx="27">
                  <c:v>19.8</c:v>
                </c:pt>
                <c:pt idx="28">
                  <c:v>19.899999999999999</c:v>
                </c:pt>
                <c:pt idx="29">
                  <c:v>22.1</c:v>
                </c:pt>
                <c:pt idx="30">
                  <c:v>21.6</c:v>
                </c:pt>
                <c:pt idx="31">
                  <c:v>18.600000000000001</c:v>
                </c:pt>
                <c:pt idx="32">
                  <c:v>17.8</c:v>
                </c:pt>
                <c:pt idx="33">
                  <c:v>19.399999999999999</c:v>
                </c:pt>
                <c:pt idx="34">
                  <c:v>21.5</c:v>
                </c:pt>
                <c:pt idx="35">
                  <c:v>22.5</c:v>
                </c:pt>
                <c:pt idx="36">
                  <c:v>24.4</c:v>
                </c:pt>
                <c:pt idx="37">
                  <c:v>26.8</c:v>
                </c:pt>
                <c:pt idx="38">
                  <c:v>24.8</c:v>
                </c:pt>
                <c:pt idx="39">
                  <c:v>21.3</c:v>
                </c:pt>
                <c:pt idx="40">
                  <c:v>18</c:v>
                </c:pt>
                <c:pt idx="41">
                  <c:v>20.9</c:v>
                </c:pt>
                <c:pt idx="42">
                  <c:v>24.8</c:v>
                </c:pt>
                <c:pt idx="43">
                  <c:v>25</c:v>
                </c:pt>
                <c:pt idx="44">
                  <c:v>24.6</c:v>
                </c:pt>
                <c:pt idx="45">
                  <c:v>21.2</c:v>
                </c:pt>
                <c:pt idx="46">
                  <c:v>25</c:v>
                </c:pt>
                <c:pt idx="47">
                  <c:v>24.4</c:v>
                </c:pt>
                <c:pt idx="48">
                  <c:v>23.2</c:v>
                </c:pt>
                <c:pt idx="49">
                  <c:v>21</c:v>
                </c:pt>
                <c:pt idx="50">
                  <c:v>23.5</c:v>
                </c:pt>
                <c:pt idx="51">
                  <c:v>27.4</c:v>
                </c:pt>
                <c:pt idx="52">
                  <c:v>28.9</c:v>
                </c:pt>
                <c:pt idx="53">
                  <c:v>25.8</c:v>
                </c:pt>
                <c:pt idx="54">
                  <c:v>23.7</c:v>
                </c:pt>
                <c:pt idx="55">
                  <c:v>23.4</c:v>
                </c:pt>
                <c:pt idx="56">
                  <c:v>23.9</c:v>
                </c:pt>
                <c:pt idx="57">
                  <c:v>23.3</c:v>
                </c:pt>
                <c:pt idx="58">
                  <c:v>22</c:v>
                </c:pt>
                <c:pt idx="59">
                  <c:v>21.1</c:v>
                </c:pt>
                <c:pt idx="60">
                  <c:v>21.7</c:v>
                </c:pt>
                <c:pt idx="61">
                  <c:v>22.5</c:v>
                </c:pt>
                <c:pt idx="62">
                  <c:v>21.1</c:v>
                </c:pt>
                <c:pt idx="63">
                  <c:v>23.2</c:v>
                </c:pt>
                <c:pt idx="64">
                  <c:v>24.7</c:v>
                </c:pt>
                <c:pt idx="65">
                  <c:v>28.4</c:v>
                </c:pt>
                <c:pt idx="66">
                  <c:v>25.2</c:v>
                </c:pt>
                <c:pt idx="67">
                  <c:v>23.8</c:v>
                </c:pt>
                <c:pt idx="68">
                  <c:v>21</c:v>
                </c:pt>
                <c:pt idx="69">
                  <c:v>23.9</c:v>
                </c:pt>
                <c:pt idx="70">
                  <c:v>26.8</c:v>
                </c:pt>
                <c:pt idx="71">
                  <c:v>28</c:v>
                </c:pt>
                <c:pt idx="72">
                  <c:v>31.6</c:v>
                </c:pt>
                <c:pt idx="73">
                  <c:v>33.5</c:v>
                </c:pt>
                <c:pt idx="74">
                  <c:v>37.700000000000003</c:v>
                </c:pt>
                <c:pt idx="75">
                  <c:v>40.1</c:v>
                </c:pt>
                <c:pt idx="76">
                  <c:v>38.1</c:v>
                </c:pt>
                <c:pt idx="77">
                  <c:v>37.299999999999997</c:v>
                </c:pt>
                <c:pt idx="78">
                  <c:v>37.5</c:v>
                </c:pt>
                <c:pt idx="79">
                  <c:v>38.799999999999997</c:v>
                </c:pt>
                <c:pt idx="80">
                  <c:v>38.5</c:v>
                </c:pt>
                <c:pt idx="81">
                  <c:v>36.5</c:v>
                </c:pt>
                <c:pt idx="82">
                  <c:v>36.5</c:v>
                </c:pt>
                <c:pt idx="83">
                  <c:v>35.799999999999997</c:v>
                </c:pt>
                <c:pt idx="84">
                  <c:v>36.299999999999997</c:v>
                </c:pt>
                <c:pt idx="85">
                  <c:v>36.4</c:v>
                </c:pt>
                <c:pt idx="86">
                  <c:v>37.4</c:v>
                </c:pt>
                <c:pt idx="87">
                  <c:v>40.9</c:v>
                </c:pt>
                <c:pt idx="88">
                  <c:v>38.6</c:v>
                </c:pt>
                <c:pt idx="89">
                  <c:v>37.5</c:v>
                </c:pt>
                <c:pt idx="90">
                  <c:v>33.5</c:v>
                </c:pt>
                <c:pt idx="91">
                  <c:v>32.299999999999997</c:v>
                </c:pt>
                <c:pt idx="92">
                  <c:v>29.5</c:v>
                </c:pt>
                <c:pt idx="93">
                  <c:v>27.6</c:v>
                </c:pt>
                <c:pt idx="94">
                  <c:v>29.7</c:v>
                </c:pt>
                <c:pt idx="95">
                  <c:v>32.5</c:v>
                </c:pt>
                <c:pt idx="96">
                  <c:v>34.9</c:v>
                </c:pt>
                <c:pt idx="97">
                  <c:v>38</c:v>
                </c:pt>
                <c:pt idx="98">
                  <c:v>32.4</c:v>
                </c:pt>
                <c:pt idx="99">
                  <c:v>30.2</c:v>
                </c:pt>
                <c:pt idx="100">
                  <c:v>32.299999999999997</c:v>
                </c:pt>
                <c:pt idx="101">
                  <c:v>32.9</c:v>
                </c:pt>
                <c:pt idx="102">
                  <c:v>36.700000000000003</c:v>
                </c:pt>
                <c:pt idx="103">
                  <c:v>35.6</c:v>
                </c:pt>
                <c:pt idx="104">
                  <c:v>35.1</c:v>
                </c:pt>
                <c:pt idx="105">
                  <c:v>35.799999999999997</c:v>
                </c:pt>
                <c:pt idx="106">
                  <c:v>36.299999999999997</c:v>
                </c:pt>
                <c:pt idx="107">
                  <c:v>33.700000000000003</c:v>
                </c:pt>
                <c:pt idx="108">
                  <c:v>32.4</c:v>
                </c:pt>
                <c:pt idx="109">
                  <c:v>34.299999999999997</c:v>
                </c:pt>
                <c:pt idx="110">
                  <c:v>37.6</c:v>
                </c:pt>
                <c:pt idx="111">
                  <c:v>35.700000000000003</c:v>
                </c:pt>
                <c:pt idx="112">
                  <c:v>32.200000000000003</c:v>
                </c:pt>
                <c:pt idx="113">
                  <c:v>35.1</c:v>
                </c:pt>
                <c:pt idx="114">
                  <c:v>37</c:v>
                </c:pt>
              </c:numCache>
            </c:numRef>
          </c:val>
          <c:smooth val="0"/>
          <c:extLst>
            <c:ext xmlns:c16="http://schemas.microsoft.com/office/drawing/2014/chart" uri="{C3380CC4-5D6E-409C-BE32-E72D297353CC}">
              <c16:uniqueId val="{00000001-0A92-4679-A989-67DDC1EC1946}"/>
            </c:ext>
          </c:extLst>
        </c:ser>
        <c:ser>
          <c:idx val="2"/>
          <c:order val="2"/>
          <c:tx>
            <c:strRef>
              <c:f>Sheet1!$D$1</c:f>
              <c:strCache>
                <c:ptCount val="1"/>
                <c:pt idx="0">
                  <c:v>Fitness</c:v>
                </c:pt>
              </c:strCache>
            </c:strRef>
          </c:tx>
          <c:spPr>
            <a:ln>
              <a:solidFill>
                <a:srgbClr val="E6007E"/>
              </a:solidFill>
            </a:ln>
          </c:spPr>
          <c:marker>
            <c:symbol val="none"/>
          </c:marker>
          <c:cat>
            <c:numRef>
              <c:f>Sheet1!$A$2:$A$116</c:f>
              <c:numCache>
                <c:formatCode>mmm\-yy</c:formatCode>
                <c:ptCount val="115"/>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numCache>
            </c:numRef>
          </c:cat>
          <c:val>
            <c:numRef>
              <c:f>Sheet1!$D$2:$D$116</c:f>
              <c:numCache>
                <c:formatCode>General</c:formatCode>
                <c:ptCount val="115"/>
                <c:pt idx="0">
                  <c:v>26.179999999999996</c:v>
                </c:pt>
                <c:pt idx="1">
                  <c:v>20.849999999999998</c:v>
                </c:pt>
                <c:pt idx="2">
                  <c:v>24.9</c:v>
                </c:pt>
                <c:pt idx="3">
                  <c:v>21.2</c:v>
                </c:pt>
                <c:pt idx="4">
                  <c:v>21.8</c:v>
                </c:pt>
                <c:pt idx="5">
                  <c:v>19.2</c:v>
                </c:pt>
                <c:pt idx="6">
                  <c:v>22.9</c:v>
                </c:pt>
                <c:pt idx="7">
                  <c:v>23.5</c:v>
                </c:pt>
                <c:pt idx="8">
                  <c:v>25.1</c:v>
                </c:pt>
                <c:pt idx="9">
                  <c:v>24.7</c:v>
                </c:pt>
                <c:pt idx="10">
                  <c:v>23.7</c:v>
                </c:pt>
                <c:pt idx="11">
                  <c:v>25.5</c:v>
                </c:pt>
                <c:pt idx="12">
                  <c:v>26</c:v>
                </c:pt>
                <c:pt idx="13">
                  <c:v>27</c:v>
                </c:pt>
                <c:pt idx="14">
                  <c:v>26.7</c:v>
                </c:pt>
                <c:pt idx="15">
                  <c:v>27.4</c:v>
                </c:pt>
                <c:pt idx="16">
                  <c:v>27.5</c:v>
                </c:pt>
                <c:pt idx="17">
                  <c:v>25.9</c:v>
                </c:pt>
                <c:pt idx="18">
                  <c:v>25.3</c:v>
                </c:pt>
                <c:pt idx="19">
                  <c:v>27.4</c:v>
                </c:pt>
                <c:pt idx="20">
                  <c:v>27.3</c:v>
                </c:pt>
                <c:pt idx="21">
                  <c:v>26.3</c:v>
                </c:pt>
                <c:pt idx="22">
                  <c:v>24.7</c:v>
                </c:pt>
                <c:pt idx="23">
                  <c:v>26.9</c:v>
                </c:pt>
                <c:pt idx="24">
                  <c:v>25.8</c:v>
                </c:pt>
                <c:pt idx="25">
                  <c:v>26.2</c:v>
                </c:pt>
                <c:pt idx="26">
                  <c:v>25.4</c:v>
                </c:pt>
                <c:pt idx="27">
                  <c:v>25.9</c:v>
                </c:pt>
                <c:pt idx="28">
                  <c:v>25.5</c:v>
                </c:pt>
                <c:pt idx="29">
                  <c:v>25.6</c:v>
                </c:pt>
                <c:pt idx="30">
                  <c:v>25</c:v>
                </c:pt>
                <c:pt idx="31">
                  <c:v>27.6</c:v>
                </c:pt>
                <c:pt idx="32">
                  <c:v>28.2</c:v>
                </c:pt>
                <c:pt idx="33">
                  <c:v>30.2</c:v>
                </c:pt>
                <c:pt idx="34">
                  <c:v>30.9</c:v>
                </c:pt>
                <c:pt idx="35">
                  <c:v>29.4</c:v>
                </c:pt>
                <c:pt idx="36">
                  <c:v>32.4</c:v>
                </c:pt>
                <c:pt idx="37">
                  <c:v>30.2</c:v>
                </c:pt>
                <c:pt idx="38">
                  <c:v>31.3</c:v>
                </c:pt>
                <c:pt idx="39">
                  <c:v>29.8</c:v>
                </c:pt>
                <c:pt idx="40">
                  <c:v>27.7</c:v>
                </c:pt>
                <c:pt idx="41">
                  <c:v>26.4</c:v>
                </c:pt>
                <c:pt idx="42">
                  <c:v>28.8</c:v>
                </c:pt>
                <c:pt idx="43">
                  <c:v>31.8</c:v>
                </c:pt>
                <c:pt idx="44">
                  <c:v>31.7</c:v>
                </c:pt>
                <c:pt idx="45">
                  <c:v>27.1</c:v>
                </c:pt>
                <c:pt idx="46">
                  <c:v>27.5</c:v>
                </c:pt>
                <c:pt idx="47">
                  <c:v>28.6</c:v>
                </c:pt>
                <c:pt idx="48">
                  <c:v>31</c:v>
                </c:pt>
                <c:pt idx="49">
                  <c:v>30.7</c:v>
                </c:pt>
                <c:pt idx="50">
                  <c:v>31.5</c:v>
                </c:pt>
                <c:pt idx="51">
                  <c:v>31.2</c:v>
                </c:pt>
                <c:pt idx="52">
                  <c:v>31.7</c:v>
                </c:pt>
                <c:pt idx="53">
                  <c:v>32.1</c:v>
                </c:pt>
                <c:pt idx="54">
                  <c:v>27.4</c:v>
                </c:pt>
                <c:pt idx="55">
                  <c:v>26.4</c:v>
                </c:pt>
                <c:pt idx="56">
                  <c:v>26.4</c:v>
                </c:pt>
                <c:pt idx="57">
                  <c:v>27.7</c:v>
                </c:pt>
                <c:pt idx="58">
                  <c:v>26.7</c:v>
                </c:pt>
                <c:pt idx="59">
                  <c:v>28.9</c:v>
                </c:pt>
                <c:pt idx="60">
                  <c:v>31.5</c:v>
                </c:pt>
                <c:pt idx="61">
                  <c:v>30.5</c:v>
                </c:pt>
                <c:pt idx="62">
                  <c:v>27.1</c:v>
                </c:pt>
                <c:pt idx="63">
                  <c:v>25.9</c:v>
                </c:pt>
                <c:pt idx="64">
                  <c:v>30.9</c:v>
                </c:pt>
                <c:pt idx="65">
                  <c:v>33</c:v>
                </c:pt>
                <c:pt idx="66">
                  <c:v>34.200000000000003</c:v>
                </c:pt>
                <c:pt idx="67">
                  <c:v>29.8</c:v>
                </c:pt>
                <c:pt idx="68">
                  <c:v>28.5</c:v>
                </c:pt>
                <c:pt idx="69">
                  <c:v>30.1</c:v>
                </c:pt>
                <c:pt idx="70">
                  <c:v>31.7</c:v>
                </c:pt>
                <c:pt idx="71">
                  <c:v>34.4</c:v>
                </c:pt>
                <c:pt idx="72">
                  <c:v>37</c:v>
                </c:pt>
                <c:pt idx="73">
                  <c:v>41.3</c:v>
                </c:pt>
                <c:pt idx="74">
                  <c:v>44.9</c:v>
                </c:pt>
                <c:pt idx="75">
                  <c:v>48.3</c:v>
                </c:pt>
                <c:pt idx="76">
                  <c:v>47.7</c:v>
                </c:pt>
                <c:pt idx="77">
                  <c:v>48.7</c:v>
                </c:pt>
                <c:pt idx="78">
                  <c:v>47.1</c:v>
                </c:pt>
                <c:pt idx="79">
                  <c:v>44.2</c:v>
                </c:pt>
                <c:pt idx="80">
                  <c:v>43.5</c:v>
                </c:pt>
                <c:pt idx="81">
                  <c:v>43.4</c:v>
                </c:pt>
                <c:pt idx="82">
                  <c:v>45.6</c:v>
                </c:pt>
                <c:pt idx="83">
                  <c:v>43.6</c:v>
                </c:pt>
                <c:pt idx="84">
                  <c:v>41</c:v>
                </c:pt>
                <c:pt idx="85">
                  <c:v>41.3</c:v>
                </c:pt>
                <c:pt idx="86">
                  <c:v>41.7</c:v>
                </c:pt>
                <c:pt idx="87">
                  <c:v>43.5</c:v>
                </c:pt>
                <c:pt idx="88">
                  <c:v>43.1</c:v>
                </c:pt>
                <c:pt idx="89">
                  <c:v>44.6</c:v>
                </c:pt>
                <c:pt idx="90">
                  <c:v>44.8</c:v>
                </c:pt>
                <c:pt idx="91">
                  <c:v>43.7</c:v>
                </c:pt>
                <c:pt idx="92">
                  <c:v>41.5</c:v>
                </c:pt>
                <c:pt idx="93">
                  <c:v>41</c:v>
                </c:pt>
                <c:pt idx="94">
                  <c:v>37.5</c:v>
                </c:pt>
                <c:pt idx="95">
                  <c:v>33.5</c:v>
                </c:pt>
                <c:pt idx="96">
                  <c:v>37</c:v>
                </c:pt>
                <c:pt idx="97">
                  <c:v>36.4</c:v>
                </c:pt>
                <c:pt idx="98">
                  <c:v>32.799999999999997</c:v>
                </c:pt>
                <c:pt idx="99">
                  <c:v>29.8</c:v>
                </c:pt>
                <c:pt idx="100">
                  <c:v>32.9</c:v>
                </c:pt>
                <c:pt idx="101">
                  <c:v>33.700000000000003</c:v>
                </c:pt>
                <c:pt idx="102">
                  <c:v>38.700000000000003</c:v>
                </c:pt>
                <c:pt idx="103">
                  <c:v>39.1</c:v>
                </c:pt>
                <c:pt idx="104">
                  <c:v>42.6</c:v>
                </c:pt>
                <c:pt idx="105">
                  <c:v>44.1</c:v>
                </c:pt>
                <c:pt idx="106">
                  <c:v>39.6</c:v>
                </c:pt>
                <c:pt idx="107">
                  <c:v>36.4</c:v>
                </c:pt>
                <c:pt idx="108">
                  <c:v>36.200000000000003</c:v>
                </c:pt>
                <c:pt idx="109">
                  <c:v>40.200000000000003</c:v>
                </c:pt>
                <c:pt idx="110">
                  <c:v>42.1</c:v>
                </c:pt>
                <c:pt idx="111">
                  <c:v>39.4</c:v>
                </c:pt>
                <c:pt idx="112">
                  <c:v>36.9</c:v>
                </c:pt>
                <c:pt idx="113">
                  <c:v>36.1</c:v>
                </c:pt>
                <c:pt idx="114">
                  <c:v>33.9</c:v>
                </c:pt>
              </c:numCache>
            </c:numRef>
          </c:val>
          <c:smooth val="0"/>
          <c:extLst>
            <c:ext xmlns:c16="http://schemas.microsoft.com/office/drawing/2014/chart" uri="{C3380CC4-5D6E-409C-BE32-E72D297353CC}">
              <c16:uniqueId val="{00000002-0A92-4679-A989-67DDC1EC1946}"/>
            </c:ext>
          </c:extLst>
        </c:ser>
        <c:ser>
          <c:idx val="3"/>
          <c:order val="3"/>
          <c:tx>
            <c:strRef>
              <c:f>Sheet1!$E$1</c:f>
              <c:strCache>
                <c:ptCount val="1"/>
                <c:pt idx="0">
                  <c:v>Current health problem</c:v>
                </c:pt>
              </c:strCache>
            </c:strRef>
          </c:tx>
          <c:marker>
            <c:symbol val="none"/>
          </c:marker>
          <c:cat>
            <c:numRef>
              <c:f>Sheet1!$A$2:$A$116</c:f>
              <c:numCache>
                <c:formatCode>mmm\-yy</c:formatCode>
                <c:ptCount val="115"/>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numCache>
            </c:numRef>
          </c:cat>
          <c:val>
            <c:numRef>
              <c:f>Sheet1!$E$2:$E$116</c:f>
              <c:numCache>
                <c:formatCode>General</c:formatCode>
                <c:ptCount val="115"/>
                <c:pt idx="0">
                  <c:v>5.12</c:v>
                </c:pt>
                <c:pt idx="1">
                  <c:v>5.79</c:v>
                </c:pt>
                <c:pt idx="2">
                  <c:v>6.9</c:v>
                </c:pt>
                <c:pt idx="3">
                  <c:v>8.6</c:v>
                </c:pt>
                <c:pt idx="4">
                  <c:v>8.1999999999999993</c:v>
                </c:pt>
                <c:pt idx="5">
                  <c:v>6.1</c:v>
                </c:pt>
                <c:pt idx="6">
                  <c:v>4.8</c:v>
                </c:pt>
                <c:pt idx="7">
                  <c:v>5.9</c:v>
                </c:pt>
                <c:pt idx="8">
                  <c:v>7.6</c:v>
                </c:pt>
                <c:pt idx="9">
                  <c:v>8.1999999999999993</c:v>
                </c:pt>
                <c:pt idx="10">
                  <c:v>8.6</c:v>
                </c:pt>
                <c:pt idx="11">
                  <c:v>8.6999999999999993</c:v>
                </c:pt>
                <c:pt idx="12">
                  <c:v>8.4</c:v>
                </c:pt>
                <c:pt idx="13">
                  <c:v>7.4</c:v>
                </c:pt>
                <c:pt idx="14">
                  <c:v>6.9</c:v>
                </c:pt>
                <c:pt idx="15">
                  <c:v>8.3000000000000007</c:v>
                </c:pt>
                <c:pt idx="16">
                  <c:v>9.3000000000000007</c:v>
                </c:pt>
                <c:pt idx="17">
                  <c:v>9.5</c:v>
                </c:pt>
                <c:pt idx="18">
                  <c:v>7.3</c:v>
                </c:pt>
                <c:pt idx="19">
                  <c:v>6.7</c:v>
                </c:pt>
                <c:pt idx="20">
                  <c:v>7.3</c:v>
                </c:pt>
                <c:pt idx="21">
                  <c:v>9.1</c:v>
                </c:pt>
                <c:pt idx="22">
                  <c:v>10.5</c:v>
                </c:pt>
                <c:pt idx="23">
                  <c:v>9.1</c:v>
                </c:pt>
                <c:pt idx="24">
                  <c:v>6.4</c:v>
                </c:pt>
                <c:pt idx="25">
                  <c:v>6.1</c:v>
                </c:pt>
                <c:pt idx="26">
                  <c:v>7.4</c:v>
                </c:pt>
                <c:pt idx="27">
                  <c:v>9.1</c:v>
                </c:pt>
                <c:pt idx="28">
                  <c:v>8.3000000000000007</c:v>
                </c:pt>
                <c:pt idx="29">
                  <c:v>8</c:v>
                </c:pt>
                <c:pt idx="30">
                  <c:v>6.6</c:v>
                </c:pt>
                <c:pt idx="31">
                  <c:v>5.8</c:v>
                </c:pt>
                <c:pt idx="32">
                  <c:v>6.4</c:v>
                </c:pt>
                <c:pt idx="33">
                  <c:v>7.9</c:v>
                </c:pt>
                <c:pt idx="34">
                  <c:v>7.1</c:v>
                </c:pt>
                <c:pt idx="35">
                  <c:v>7.7</c:v>
                </c:pt>
                <c:pt idx="36">
                  <c:v>9.8000000000000007</c:v>
                </c:pt>
                <c:pt idx="37">
                  <c:v>13.1</c:v>
                </c:pt>
                <c:pt idx="38">
                  <c:v>11.1</c:v>
                </c:pt>
                <c:pt idx="39">
                  <c:v>8.1999999999999993</c:v>
                </c:pt>
                <c:pt idx="40">
                  <c:v>7.1</c:v>
                </c:pt>
                <c:pt idx="41">
                  <c:v>6.2</c:v>
                </c:pt>
                <c:pt idx="42">
                  <c:v>8.3000000000000007</c:v>
                </c:pt>
                <c:pt idx="43">
                  <c:v>7.3</c:v>
                </c:pt>
                <c:pt idx="44">
                  <c:v>8.8000000000000007</c:v>
                </c:pt>
                <c:pt idx="45">
                  <c:v>8.5</c:v>
                </c:pt>
                <c:pt idx="46">
                  <c:v>7.7</c:v>
                </c:pt>
                <c:pt idx="47">
                  <c:v>8.9</c:v>
                </c:pt>
                <c:pt idx="48">
                  <c:v>7.1</c:v>
                </c:pt>
                <c:pt idx="49">
                  <c:v>9.1</c:v>
                </c:pt>
                <c:pt idx="50">
                  <c:v>8.6999999999999993</c:v>
                </c:pt>
                <c:pt idx="51">
                  <c:v>9.1999999999999993</c:v>
                </c:pt>
                <c:pt idx="52">
                  <c:v>8.5</c:v>
                </c:pt>
                <c:pt idx="53">
                  <c:v>8.5</c:v>
                </c:pt>
                <c:pt idx="54">
                  <c:v>9.8000000000000007</c:v>
                </c:pt>
                <c:pt idx="55">
                  <c:v>11.5</c:v>
                </c:pt>
                <c:pt idx="56">
                  <c:v>10.1</c:v>
                </c:pt>
                <c:pt idx="57">
                  <c:v>10.3</c:v>
                </c:pt>
                <c:pt idx="58">
                  <c:v>8</c:v>
                </c:pt>
                <c:pt idx="59">
                  <c:v>8.9</c:v>
                </c:pt>
                <c:pt idx="60">
                  <c:v>8.1999999999999993</c:v>
                </c:pt>
                <c:pt idx="61">
                  <c:v>7.8</c:v>
                </c:pt>
                <c:pt idx="62">
                  <c:v>7.6</c:v>
                </c:pt>
                <c:pt idx="63">
                  <c:v>7.1</c:v>
                </c:pt>
                <c:pt idx="64">
                  <c:v>7.9</c:v>
                </c:pt>
                <c:pt idx="65">
                  <c:v>9.6999999999999993</c:v>
                </c:pt>
                <c:pt idx="66">
                  <c:v>8.6</c:v>
                </c:pt>
                <c:pt idx="67">
                  <c:v>8.1999999999999993</c:v>
                </c:pt>
                <c:pt idx="68">
                  <c:v>6</c:v>
                </c:pt>
                <c:pt idx="69">
                  <c:v>7.6</c:v>
                </c:pt>
                <c:pt idx="70">
                  <c:v>9.1999999999999993</c:v>
                </c:pt>
                <c:pt idx="71">
                  <c:v>9</c:v>
                </c:pt>
                <c:pt idx="72">
                  <c:v>10.1</c:v>
                </c:pt>
                <c:pt idx="73">
                  <c:v>8.6999999999999993</c:v>
                </c:pt>
                <c:pt idx="74">
                  <c:v>10.6</c:v>
                </c:pt>
                <c:pt idx="75">
                  <c:v>10.6</c:v>
                </c:pt>
                <c:pt idx="76">
                  <c:v>11.5</c:v>
                </c:pt>
                <c:pt idx="77">
                  <c:v>11.2</c:v>
                </c:pt>
                <c:pt idx="78">
                  <c:v>11.7</c:v>
                </c:pt>
                <c:pt idx="79">
                  <c:v>12</c:v>
                </c:pt>
                <c:pt idx="80">
                  <c:v>10.9</c:v>
                </c:pt>
                <c:pt idx="81">
                  <c:v>11.1</c:v>
                </c:pt>
                <c:pt idx="82">
                  <c:v>10.199999999999999</c:v>
                </c:pt>
                <c:pt idx="83">
                  <c:v>11.8</c:v>
                </c:pt>
                <c:pt idx="84">
                  <c:v>12.3</c:v>
                </c:pt>
                <c:pt idx="85">
                  <c:v>12.9</c:v>
                </c:pt>
                <c:pt idx="86">
                  <c:v>12.6</c:v>
                </c:pt>
                <c:pt idx="87">
                  <c:v>13.1</c:v>
                </c:pt>
                <c:pt idx="88">
                  <c:v>12.7</c:v>
                </c:pt>
                <c:pt idx="89">
                  <c:v>12.8</c:v>
                </c:pt>
                <c:pt idx="90">
                  <c:v>11.6</c:v>
                </c:pt>
                <c:pt idx="91">
                  <c:v>10.9</c:v>
                </c:pt>
                <c:pt idx="92">
                  <c:v>10.199999999999999</c:v>
                </c:pt>
                <c:pt idx="93">
                  <c:v>11.1</c:v>
                </c:pt>
                <c:pt idx="94">
                  <c:v>12</c:v>
                </c:pt>
                <c:pt idx="95">
                  <c:v>12.2</c:v>
                </c:pt>
                <c:pt idx="96">
                  <c:v>14.1</c:v>
                </c:pt>
                <c:pt idx="97">
                  <c:v>15.8</c:v>
                </c:pt>
                <c:pt idx="98">
                  <c:v>14.5</c:v>
                </c:pt>
                <c:pt idx="99">
                  <c:v>13.1</c:v>
                </c:pt>
                <c:pt idx="100">
                  <c:v>14</c:v>
                </c:pt>
                <c:pt idx="101">
                  <c:v>14.4</c:v>
                </c:pt>
                <c:pt idx="102">
                  <c:v>15.8</c:v>
                </c:pt>
                <c:pt idx="103">
                  <c:v>14.3</c:v>
                </c:pt>
                <c:pt idx="104">
                  <c:v>14.5</c:v>
                </c:pt>
                <c:pt idx="105">
                  <c:v>15.3</c:v>
                </c:pt>
                <c:pt idx="106">
                  <c:v>12</c:v>
                </c:pt>
                <c:pt idx="107">
                  <c:v>11.7</c:v>
                </c:pt>
                <c:pt idx="108">
                  <c:v>12.1</c:v>
                </c:pt>
                <c:pt idx="109">
                  <c:v>13.4</c:v>
                </c:pt>
                <c:pt idx="110">
                  <c:v>14.5</c:v>
                </c:pt>
                <c:pt idx="111">
                  <c:v>17</c:v>
                </c:pt>
                <c:pt idx="112">
                  <c:v>14.3</c:v>
                </c:pt>
                <c:pt idx="113">
                  <c:v>12</c:v>
                </c:pt>
                <c:pt idx="114">
                  <c:v>13.3</c:v>
                </c:pt>
              </c:numCache>
            </c:numRef>
          </c:val>
          <c:smooth val="0"/>
          <c:extLst>
            <c:ext xmlns:c16="http://schemas.microsoft.com/office/drawing/2014/chart" uri="{C3380CC4-5D6E-409C-BE32-E72D297353CC}">
              <c16:uniqueId val="{00000003-0A92-4679-A989-67DDC1EC1946}"/>
            </c:ext>
          </c:extLst>
        </c:ser>
        <c:ser>
          <c:idx val="4"/>
          <c:order val="4"/>
          <c:tx>
            <c:strRef>
              <c:f>Sheet1!$F$1</c:f>
              <c:strCache>
                <c:ptCount val="1"/>
                <c:pt idx="0">
                  <c:v>Comment by family or friends</c:v>
                </c:pt>
              </c:strCache>
            </c:strRef>
          </c:tx>
          <c:marker>
            <c:symbol val="none"/>
          </c:marker>
          <c:cat>
            <c:numRef>
              <c:f>Sheet1!$A$2:$A$116</c:f>
              <c:numCache>
                <c:formatCode>mmm\-yy</c:formatCode>
                <c:ptCount val="115"/>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numCache>
            </c:numRef>
          </c:cat>
          <c:val>
            <c:numRef>
              <c:f>Sheet1!$F$2:$F$116</c:f>
              <c:numCache>
                <c:formatCode>General</c:formatCode>
                <c:ptCount val="115"/>
                <c:pt idx="0">
                  <c:v>4.1500000000000004</c:v>
                </c:pt>
                <c:pt idx="1">
                  <c:v>7.4499999999999993</c:v>
                </c:pt>
                <c:pt idx="2">
                  <c:v>5.6</c:v>
                </c:pt>
                <c:pt idx="3">
                  <c:v>6.5</c:v>
                </c:pt>
                <c:pt idx="4">
                  <c:v>6.2</c:v>
                </c:pt>
                <c:pt idx="5">
                  <c:v>7</c:v>
                </c:pt>
                <c:pt idx="6">
                  <c:v>5.7</c:v>
                </c:pt>
                <c:pt idx="7">
                  <c:v>5.9</c:v>
                </c:pt>
                <c:pt idx="8">
                  <c:v>5.4</c:v>
                </c:pt>
                <c:pt idx="9">
                  <c:v>5.0999999999999996</c:v>
                </c:pt>
                <c:pt idx="10">
                  <c:v>3.8</c:v>
                </c:pt>
                <c:pt idx="11">
                  <c:v>3.9</c:v>
                </c:pt>
                <c:pt idx="12">
                  <c:v>5.4</c:v>
                </c:pt>
                <c:pt idx="13">
                  <c:v>6.1</c:v>
                </c:pt>
                <c:pt idx="14">
                  <c:v>5.3</c:v>
                </c:pt>
                <c:pt idx="15">
                  <c:v>5.2</c:v>
                </c:pt>
                <c:pt idx="16">
                  <c:v>5</c:v>
                </c:pt>
                <c:pt idx="17">
                  <c:v>4.5999999999999996</c:v>
                </c:pt>
                <c:pt idx="18">
                  <c:v>3.7</c:v>
                </c:pt>
                <c:pt idx="19">
                  <c:v>4.9000000000000004</c:v>
                </c:pt>
                <c:pt idx="20">
                  <c:v>6.6</c:v>
                </c:pt>
                <c:pt idx="21">
                  <c:v>8.4</c:v>
                </c:pt>
                <c:pt idx="22">
                  <c:v>7.7</c:v>
                </c:pt>
                <c:pt idx="23">
                  <c:v>6.6</c:v>
                </c:pt>
                <c:pt idx="24">
                  <c:v>5.3</c:v>
                </c:pt>
                <c:pt idx="25">
                  <c:v>6.2</c:v>
                </c:pt>
                <c:pt idx="26">
                  <c:v>4.5</c:v>
                </c:pt>
                <c:pt idx="27">
                  <c:v>5.2</c:v>
                </c:pt>
                <c:pt idx="28">
                  <c:v>3.3</c:v>
                </c:pt>
                <c:pt idx="29">
                  <c:v>5</c:v>
                </c:pt>
                <c:pt idx="30">
                  <c:v>5</c:v>
                </c:pt>
                <c:pt idx="31">
                  <c:v>6.2</c:v>
                </c:pt>
                <c:pt idx="32">
                  <c:v>7.1</c:v>
                </c:pt>
                <c:pt idx="33">
                  <c:v>6.2</c:v>
                </c:pt>
                <c:pt idx="34">
                  <c:v>7.4</c:v>
                </c:pt>
                <c:pt idx="35">
                  <c:v>6.9</c:v>
                </c:pt>
                <c:pt idx="36">
                  <c:v>8.3000000000000007</c:v>
                </c:pt>
                <c:pt idx="37">
                  <c:v>6.7</c:v>
                </c:pt>
                <c:pt idx="38">
                  <c:v>5.9</c:v>
                </c:pt>
                <c:pt idx="39">
                  <c:v>5.0999999999999996</c:v>
                </c:pt>
                <c:pt idx="40">
                  <c:v>6.9</c:v>
                </c:pt>
                <c:pt idx="41">
                  <c:v>7</c:v>
                </c:pt>
                <c:pt idx="42">
                  <c:v>8.5</c:v>
                </c:pt>
                <c:pt idx="43">
                  <c:v>6.4</c:v>
                </c:pt>
                <c:pt idx="44">
                  <c:v>8.1999999999999993</c:v>
                </c:pt>
                <c:pt idx="45">
                  <c:v>6.6</c:v>
                </c:pt>
                <c:pt idx="46">
                  <c:v>8.6999999999999993</c:v>
                </c:pt>
                <c:pt idx="47">
                  <c:v>7.7</c:v>
                </c:pt>
                <c:pt idx="48">
                  <c:v>9</c:v>
                </c:pt>
                <c:pt idx="49">
                  <c:v>8.3000000000000007</c:v>
                </c:pt>
                <c:pt idx="50">
                  <c:v>6.6</c:v>
                </c:pt>
                <c:pt idx="51">
                  <c:v>6.8</c:v>
                </c:pt>
                <c:pt idx="52">
                  <c:v>6.5</c:v>
                </c:pt>
                <c:pt idx="53">
                  <c:v>6.3</c:v>
                </c:pt>
                <c:pt idx="54">
                  <c:v>4.7</c:v>
                </c:pt>
                <c:pt idx="55">
                  <c:v>3.4</c:v>
                </c:pt>
                <c:pt idx="56">
                  <c:v>5.3</c:v>
                </c:pt>
                <c:pt idx="57">
                  <c:v>5.6</c:v>
                </c:pt>
                <c:pt idx="58">
                  <c:v>8</c:v>
                </c:pt>
                <c:pt idx="59">
                  <c:v>8.5</c:v>
                </c:pt>
                <c:pt idx="60">
                  <c:v>7.8</c:v>
                </c:pt>
                <c:pt idx="61">
                  <c:v>4.3</c:v>
                </c:pt>
                <c:pt idx="62">
                  <c:v>3.6</c:v>
                </c:pt>
                <c:pt idx="63">
                  <c:v>4.5</c:v>
                </c:pt>
                <c:pt idx="64">
                  <c:v>5.5</c:v>
                </c:pt>
                <c:pt idx="65">
                  <c:v>5.0999999999999996</c:v>
                </c:pt>
                <c:pt idx="66">
                  <c:v>4.7</c:v>
                </c:pt>
                <c:pt idx="67">
                  <c:v>5.7</c:v>
                </c:pt>
                <c:pt idx="68">
                  <c:v>5.0999999999999996</c:v>
                </c:pt>
                <c:pt idx="69">
                  <c:v>6.15</c:v>
                </c:pt>
                <c:pt idx="70">
                  <c:v>7.2</c:v>
                </c:pt>
                <c:pt idx="71">
                  <c:v>8.4</c:v>
                </c:pt>
                <c:pt idx="72">
                  <c:v>10.8</c:v>
                </c:pt>
                <c:pt idx="73">
                  <c:v>11.8</c:v>
                </c:pt>
                <c:pt idx="74">
                  <c:v>11.9</c:v>
                </c:pt>
                <c:pt idx="75">
                  <c:v>11.5</c:v>
                </c:pt>
                <c:pt idx="76">
                  <c:v>8.8000000000000007</c:v>
                </c:pt>
                <c:pt idx="77">
                  <c:v>10.7</c:v>
                </c:pt>
                <c:pt idx="78">
                  <c:v>12.1</c:v>
                </c:pt>
                <c:pt idx="79">
                  <c:v>14.5</c:v>
                </c:pt>
                <c:pt idx="80">
                  <c:v>11.2</c:v>
                </c:pt>
                <c:pt idx="81">
                  <c:v>9.6999999999999993</c:v>
                </c:pt>
                <c:pt idx="82">
                  <c:v>9.1</c:v>
                </c:pt>
                <c:pt idx="83">
                  <c:v>10.8</c:v>
                </c:pt>
                <c:pt idx="84">
                  <c:v>10.9</c:v>
                </c:pt>
                <c:pt idx="85">
                  <c:v>10.3</c:v>
                </c:pt>
                <c:pt idx="86">
                  <c:v>11.2</c:v>
                </c:pt>
                <c:pt idx="87">
                  <c:v>13.1</c:v>
                </c:pt>
                <c:pt idx="88">
                  <c:v>13.1</c:v>
                </c:pt>
                <c:pt idx="89">
                  <c:v>12.1</c:v>
                </c:pt>
                <c:pt idx="90">
                  <c:v>8.1999999999999993</c:v>
                </c:pt>
                <c:pt idx="91">
                  <c:v>7.5</c:v>
                </c:pt>
                <c:pt idx="92">
                  <c:v>7</c:v>
                </c:pt>
                <c:pt idx="93">
                  <c:v>8</c:v>
                </c:pt>
                <c:pt idx="94">
                  <c:v>7.7</c:v>
                </c:pt>
                <c:pt idx="95">
                  <c:v>7.6</c:v>
                </c:pt>
                <c:pt idx="96">
                  <c:v>9.1999999999999993</c:v>
                </c:pt>
                <c:pt idx="97">
                  <c:v>11.2</c:v>
                </c:pt>
                <c:pt idx="98">
                  <c:v>9.5</c:v>
                </c:pt>
                <c:pt idx="99">
                  <c:v>8.6999999999999993</c:v>
                </c:pt>
                <c:pt idx="100">
                  <c:v>8.8000000000000007</c:v>
                </c:pt>
                <c:pt idx="101">
                  <c:v>8.8000000000000007</c:v>
                </c:pt>
                <c:pt idx="102">
                  <c:v>9.4</c:v>
                </c:pt>
                <c:pt idx="103">
                  <c:v>8.3000000000000007</c:v>
                </c:pt>
                <c:pt idx="104">
                  <c:v>7.7</c:v>
                </c:pt>
                <c:pt idx="105">
                  <c:v>10.8</c:v>
                </c:pt>
                <c:pt idx="106">
                  <c:v>10.3</c:v>
                </c:pt>
                <c:pt idx="107">
                  <c:v>8.8000000000000007</c:v>
                </c:pt>
                <c:pt idx="108">
                  <c:v>8.1</c:v>
                </c:pt>
                <c:pt idx="109">
                  <c:v>8.6999999999999993</c:v>
                </c:pt>
                <c:pt idx="110">
                  <c:v>9.1</c:v>
                </c:pt>
                <c:pt idx="111">
                  <c:v>8.1</c:v>
                </c:pt>
                <c:pt idx="112">
                  <c:v>9.1999999999999993</c:v>
                </c:pt>
                <c:pt idx="113">
                  <c:v>10.4</c:v>
                </c:pt>
                <c:pt idx="114">
                  <c:v>9.4</c:v>
                </c:pt>
              </c:numCache>
            </c:numRef>
          </c:val>
          <c:smooth val="0"/>
          <c:extLst>
            <c:ext xmlns:c16="http://schemas.microsoft.com/office/drawing/2014/chart" uri="{C3380CC4-5D6E-409C-BE32-E72D297353CC}">
              <c16:uniqueId val="{00000004-0A92-4679-A989-67DDC1EC1946}"/>
            </c:ext>
          </c:extLst>
        </c:ser>
        <c:ser>
          <c:idx val="5"/>
          <c:order val="5"/>
          <c:tx>
            <c:strRef>
              <c:f>Sheet1!$G$1</c:f>
              <c:strCache>
                <c:ptCount val="1"/>
                <c:pt idx="0">
                  <c:v>GP/health worker advice</c:v>
                </c:pt>
              </c:strCache>
            </c:strRef>
          </c:tx>
          <c:marker>
            <c:symbol val="none"/>
          </c:marker>
          <c:cat>
            <c:numRef>
              <c:f>Sheet1!$A$2:$A$116</c:f>
              <c:numCache>
                <c:formatCode>mmm\-yy</c:formatCode>
                <c:ptCount val="115"/>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numCache>
            </c:numRef>
          </c:cat>
          <c:val>
            <c:numRef>
              <c:f>Sheet1!$G$2:$G$116</c:f>
              <c:numCache>
                <c:formatCode>General</c:formatCode>
                <c:ptCount val="115"/>
                <c:pt idx="0">
                  <c:v>4.55</c:v>
                </c:pt>
                <c:pt idx="1">
                  <c:v>9.6199999999999992</c:v>
                </c:pt>
                <c:pt idx="2">
                  <c:v>8.4</c:v>
                </c:pt>
                <c:pt idx="3">
                  <c:v>8.1999999999999993</c:v>
                </c:pt>
                <c:pt idx="4">
                  <c:v>6.5</c:v>
                </c:pt>
                <c:pt idx="5">
                  <c:v>6.2</c:v>
                </c:pt>
                <c:pt idx="6">
                  <c:v>5.4</c:v>
                </c:pt>
                <c:pt idx="7">
                  <c:v>6.9</c:v>
                </c:pt>
                <c:pt idx="8">
                  <c:v>6.5</c:v>
                </c:pt>
                <c:pt idx="9">
                  <c:v>8.8000000000000007</c:v>
                </c:pt>
                <c:pt idx="10">
                  <c:v>8.1</c:v>
                </c:pt>
                <c:pt idx="11">
                  <c:v>7.7</c:v>
                </c:pt>
                <c:pt idx="12">
                  <c:v>8.8000000000000007</c:v>
                </c:pt>
                <c:pt idx="13">
                  <c:v>9.6</c:v>
                </c:pt>
                <c:pt idx="14">
                  <c:v>10.8</c:v>
                </c:pt>
                <c:pt idx="15">
                  <c:v>8</c:v>
                </c:pt>
                <c:pt idx="16">
                  <c:v>7.8</c:v>
                </c:pt>
                <c:pt idx="17">
                  <c:v>7.2</c:v>
                </c:pt>
                <c:pt idx="18">
                  <c:v>8</c:v>
                </c:pt>
                <c:pt idx="19">
                  <c:v>7</c:v>
                </c:pt>
                <c:pt idx="20">
                  <c:v>7</c:v>
                </c:pt>
                <c:pt idx="21">
                  <c:v>8.3000000000000007</c:v>
                </c:pt>
                <c:pt idx="22">
                  <c:v>7.5</c:v>
                </c:pt>
                <c:pt idx="23">
                  <c:v>7.1</c:v>
                </c:pt>
                <c:pt idx="24">
                  <c:v>5.8</c:v>
                </c:pt>
                <c:pt idx="25">
                  <c:v>7.5</c:v>
                </c:pt>
                <c:pt idx="26">
                  <c:v>6.6</c:v>
                </c:pt>
                <c:pt idx="27">
                  <c:v>6.5</c:v>
                </c:pt>
                <c:pt idx="28">
                  <c:v>6.1</c:v>
                </c:pt>
                <c:pt idx="29">
                  <c:v>6.7</c:v>
                </c:pt>
                <c:pt idx="30">
                  <c:v>6.6</c:v>
                </c:pt>
                <c:pt idx="31">
                  <c:v>4.3</c:v>
                </c:pt>
                <c:pt idx="32">
                  <c:v>4.8</c:v>
                </c:pt>
                <c:pt idx="33">
                  <c:v>4.5</c:v>
                </c:pt>
                <c:pt idx="34">
                  <c:v>6.5</c:v>
                </c:pt>
                <c:pt idx="35">
                  <c:v>4.5</c:v>
                </c:pt>
                <c:pt idx="36">
                  <c:v>4.8</c:v>
                </c:pt>
                <c:pt idx="37">
                  <c:v>4.5999999999999996</c:v>
                </c:pt>
                <c:pt idx="38">
                  <c:v>4.8</c:v>
                </c:pt>
                <c:pt idx="39">
                  <c:v>6.9</c:v>
                </c:pt>
                <c:pt idx="40">
                  <c:v>7.9</c:v>
                </c:pt>
                <c:pt idx="41">
                  <c:v>9.4</c:v>
                </c:pt>
                <c:pt idx="42">
                  <c:v>6.6</c:v>
                </c:pt>
                <c:pt idx="43">
                  <c:v>5.3</c:v>
                </c:pt>
                <c:pt idx="44">
                  <c:v>4.3</c:v>
                </c:pt>
                <c:pt idx="45">
                  <c:v>5.9</c:v>
                </c:pt>
                <c:pt idx="46">
                  <c:v>6.2</c:v>
                </c:pt>
                <c:pt idx="47">
                  <c:v>8.1</c:v>
                </c:pt>
                <c:pt idx="48">
                  <c:v>9.1999999999999993</c:v>
                </c:pt>
                <c:pt idx="49">
                  <c:v>8.6999999999999993</c:v>
                </c:pt>
                <c:pt idx="50">
                  <c:v>7.4</c:v>
                </c:pt>
                <c:pt idx="51">
                  <c:v>6.8</c:v>
                </c:pt>
                <c:pt idx="52">
                  <c:v>7.6</c:v>
                </c:pt>
                <c:pt idx="53">
                  <c:v>7.2</c:v>
                </c:pt>
                <c:pt idx="54">
                  <c:v>7.3</c:v>
                </c:pt>
                <c:pt idx="55">
                  <c:v>6.5</c:v>
                </c:pt>
                <c:pt idx="56">
                  <c:v>6.4</c:v>
                </c:pt>
                <c:pt idx="57">
                  <c:v>5.3</c:v>
                </c:pt>
                <c:pt idx="58">
                  <c:v>6.1</c:v>
                </c:pt>
                <c:pt idx="59">
                  <c:v>8.4</c:v>
                </c:pt>
                <c:pt idx="60">
                  <c:v>8.4</c:v>
                </c:pt>
                <c:pt idx="61">
                  <c:v>8.6999999999999993</c:v>
                </c:pt>
                <c:pt idx="62">
                  <c:v>6.2</c:v>
                </c:pt>
                <c:pt idx="63">
                  <c:v>6.4</c:v>
                </c:pt>
                <c:pt idx="64">
                  <c:v>7.9</c:v>
                </c:pt>
                <c:pt idx="65">
                  <c:v>9</c:v>
                </c:pt>
                <c:pt idx="66">
                  <c:v>7</c:v>
                </c:pt>
                <c:pt idx="67">
                  <c:v>6.3</c:v>
                </c:pt>
                <c:pt idx="68">
                  <c:v>6.9</c:v>
                </c:pt>
                <c:pt idx="69">
                  <c:v>8.1000000000000014</c:v>
                </c:pt>
                <c:pt idx="70">
                  <c:v>9.3000000000000007</c:v>
                </c:pt>
                <c:pt idx="71">
                  <c:v>7</c:v>
                </c:pt>
                <c:pt idx="72">
                  <c:v>6.4</c:v>
                </c:pt>
                <c:pt idx="73">
                  <c:v>5.8</c:v>
                </c:pt>
                <c:pt idx="74">
                  <c:v>6.5</c:v>
                </c:pt>
                <c:pt idx="75">
                  <c:v>6.1</c:v>
                </c:pt>
                <c:pt idx="76">
                  <c:v>6.2</c:v>
                </c:pt>
                <c:pt idx="77">
                  <c:v>7.8</c:v>
                </c:pt>
                <c:pt idx="78">
                  <c:v>8.6999999999999993</c:v>
                </c:pt>
                <c:pt idx="79">
                  <c:v>8.8000000000000007</c:v>
                </c:pt>
                <c:pt idx="80">
                  <c:v>7.7</c:v>
                </c:pt>
                <c:pt idx="81">
                  <c:v>7.3</c:v>
                </c:pt>
                <c:pt idx="82">
                  <c:v>7.8</c:v>
                </c:pt>
                <c:pt idx="83">
                  <c:v>6.1</c:v>
                </c:pt>
                <c:pt idx="84">
                  <c:v>6.7</c:v>
                </c:pt>
                <c:pt idx="85">
                  <c:v>5.7</c:v>
                </c:pt>
                <c:pt idx="86">
                  <c:v>5.7</c:v>
                </c:pt>
                <c:pt idx="87">
                  <c:v>4.9000000000000004</c:v>
                </c:pt>
                <c:pt idx="88">
                  <c:v>3.8</c:v>
                </c:pt>
                <c:pt idx="89">
                  <c:v>5.0999999999999996</c:v>
                </c:pt>
                <c:pt idx="90">
                  <c:v>5.0999999999999996</c:v>
                </c:pt>
                <c:pt idx="91">
                  <c:v>6.1</c:v>
                </c:pt>
                <c:pt idx="92">
                  <c:v>6.5</c:v>
                </c:pt>
                <c:pt idx="93">
                  <c:v>5.7</c:v>
                </c:pt>
                <c:pt idx="94">
                  <c:v>6.7</c:v>
                </c:pt>
                <c:pt idx="95">
                  <c:v>8.1999999999999993</c:v>
                </c:pt>
                <c:pt idx="96">
                  <c:v>5.9</c:v>
                </c:pt>
                <c:pt idx="97">
                  <c:v>5</c:v>
                </c:pt>
                <c:pt idx="98">
                  <c:v>5.6</c:v>
                </c:pt>
                <c:pt idx="99">
                  <c:v>5.0999999999999996</c:v>
                </c:pt>
                <c:pt idx="100">
                  <c:v>6.3</c:v>
                </c:pt>
                <c:pt idx="101">
                  <c:v>6.9</c:v>
                </c:pt>
                <c:pt idx="102">
                  <c:v>8.5</c:v>
                </c:pt>
                <c:pt idx="103">
                  <c:v>7.1</c:v>
                </c:pt>
                <c:pt idx="104">
                  <c:v>6.4</c:v>
                </c:pt>
                <c:pt idx="105">
                  <c:v>7.7</c:v>
                </c:pt>
                <c:pt idx="106">
                  <c:v>7</c:v>
                </c:pt>
                <c:pt idx="107">
                  <c:v>6.1</c:v>
                </c:pt>
                <c:pt idx="108">
                  <c:v>6.1</c:v>
                </c:pt>
                <c:pt idx="109">
                  <c:v>7.4</c:v>
                </c:pt>
                <c:pt idx="110">
                  <c:v>8.1999999999999993</c:v>
                </c:pt>
                <c:pt idx="111">
                  <c:v>6.1</c:v>
                </c:pt>
                <c:pt idx="112">
                  <c:v>5.0999999999999996</c:v>
                </c:pt>
                <c:pt idx="113">
                  <c:v>5.4</c:v>
                </c:pt>
                <c:pt idx="114">
                  <c:v>7.6</c:v>
                </c:pt>
              </c:numCache>
            </c:numRef>
          </c:val>
          <c:smooth val="0"/>
          <c:extLst>
            <c:ext xmlns:c16="http://schemas.microsoft.com/office/drawing/2014/chart" uri="{C3380CC4-5D6E-409C-BE32-E72D297353CC}">
              <c16:uniqueId val="{00000005-0A92-4679-A989-67DDC1EC1946}"/>
            </c:ext>
          </c:extLst>
        </c:ser>
        <c:ser>
          <c:idx val="6"/>
          <c:order val="6"/>
          <c:tx>
            <c:strRef>
              <c:f>Sheet1!$H$1</c:f>
              <c:strCache>
                <c:ptCount val="1"/>
                <c:pt idx="0">
                  <c:v>Too expensive</c:v>
                </c:pt>
              </c:strCache>
            </c:strRef>
          </c:tx>
          <c:marker>
            <c:symbol val="none"/>
          </c:marker>
          <c:cat>
            <c:numRef>
              <c:f>Sheet1!$A$2:$A$116</c:f>
              <c:numCache>
                <c:formatCode>mmm\-yy</c:formatCode>
                <c:ptCount val="115"/>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numCache>
            </c:numRef>
          </c:cat>
          <c:val>
            <c:numRef>
              <c:f>Sheet1!$H$2:$H$116</c:f>
              <c:numCache>
                <c:formatCode>General</c:formatCode>
                <c:ptCount val="115"/>
                <c:pt idx="0">
                  <c:v>4.66</c:v>
                </c:pt>
                <c:pt idx="1">
                  <c:v>12.139999999999999</c:v>
                </c:pt>
                <c:pt idx="2">
                  <c:v>8</c:v>
                </c:pt>
                <c:pt idx="3">
                  <c:v>9.4</c:v>
                </c:pt>
                <c:pt idx="4">
                  <c:v>7.4</c:v>
                </c:pt>
                <c:pt idx="5">
                  <c:v>8.4</c:v>
                </c:pt>
                <c:pt idx="6">
                  <c:v>8.8000000000000007</c:v>
                </c:pt>
                <c:pt idx="7">
                  <c:v>10.1</c:v>
                </c:pt>
                <c:pt idx="8">
                  <c:v>9.4</c:v>
                </c:pt>
                <c:pt idx="9">
                  <c:v>8.9</c:v>
                </c:pt>
                <c:pt idx="10">
                  <c:v>7.9</c:v>
                </c:pt>
                <c:pt idx="11">
                  <c:v>7.1</c:v>
                </c:pt>
                <c:pt idx="12">
                  <c:v>5</c:v>
                </c:pt>
                <c:pt idx="13">
                  <c:v>6.6</c:v>
                </c:pt>
                <c:pt idx="14">
                  <c:v>6.9</c:v>
                </c:pt>
                <c:pt idx="15">
                  <c:v>8.9</c:v>
                </c:pt>
                <c:pt idx="16">
                  <c:v>8.1999999999999993</c:v>
                </c:pt>
                <c:pt idx="17">
                  <c:v>9.6999999999999993</c:v>
                </c:pt>
                <c:pt idx="18">
                  <c:v>10</c:v>
                </c:pt>
                <c:pt idx="19">
                  <c:v>8.4</c:v>
                </c:pt>
                <c:pt idx="20">
                  <c:v>7.7</c:v>
                </c:pt>
                <c:pt idx="21">
                  <c:v>8.4</c:v>
                </c:pt>
                <c:pt idx="22">
                  <c:v>9.8000000000000007</c:v>
                </c:pt>
                <c:pt idx="23">
                  <c:v>9</c:v>
                </c:pt>
                <c:pt idx="24">
                  <c:v>6.7</c:v>
                </c:pt>
                <c:pt idx="25">
                  <c:v>5.9</c:v>
                </c:pt>
                <c:pt idx="26">
                  <c:v>6.1</c:v>
                </c:pt>
                <c:pt idx="27">
                  <c:v>8.1</c:v>
                </c:pt>
                <c:pt idx="28">
                  <c:v>8.4</c:v>
                </c:pt>
                <c:pt idx="29">
                  <c:v>8.3000000000000007</c:v>
                </c:pt>
                <c:pt idx="30">
                  <c:v>8.1999999999999993</c:v>
                </c:pt>
                <c:pt idx="31">
                  <c:v>8</c:v>
                </c:pt>
                <c:pt idx="32">
                  <c:v>9.1999999999999993</c:v>
                </c:pt>
                <c:pt idx="33">
                  <c:v>10.199999999999999</c:v>
                </c:pt>
                <c:pt idx="34">
                  <c:v>12.1</c:v>
                </c:pt>
                <c:pt idx="35">
                  <c:v>12.4</c:v>
                </c:pt>
                <c:pt idx="36">
                  <c:v>10.3</c:v>
                </c:pt>
                <c:pt idx="37">
                  <c:v>9.6</c:v>
                </c:pt>
                <c:pt idx="38">
                  <c:v>7.9</c:v>
                </c:pt>
                <c:pt idx="39">
                  <c:v>8.5</c:v>
                </c:pt>
                <c:pt idx="40">
                  <c:v>9.1</c:v>
                </c:pt>
                <c:pt idx="41">
                  <c:v>10.3</c:v>
                </c:pt>
                <c:pt idx="42">
                  <c:v>9</c:v>
                </c:pt>
                <c:pt idx="43">
                  <c:v>7.2</c:v>
                </c:pt>
                <c:pt idx="44">
                  <c:v>7.2</c:v>
                </c:pt>
                <c:pt idx="45">
                  <c:v>8</c:v>
                </c:pt>
                <c:pt idx="46">
                  <c:v>8.6</c:v>
                </c:pt>
                <c:pt idx="47">
                  <c:v>9.3000000000000007</c:v>
                </c:pt>
                <c:pt idx="48">
                  <c:v>10.7</c:v>
                </c:pt>
                <c:pt idx="49">
                  <c:v>9.1999999999999993</c:v>
                </c:pt>
                <c:pt idx="50">
                  <c:v>9.1999999999999993</c:v>
                </c:pt>
                <c:pt idx="51">
                  <c:v>9.1</c:v>
                </c:pt>
                <c:pt idx="52">
                  <c:v>9.6999999999999993</c:v>
                </c:pt>
                <c:pt idx="53">
                  <c:v>7.6</c:v>
                </c:pt>
                <c:pt idx="54">
                  <c:v>7</c:v>
                </c:pt>
                <c:pt idx="55">
                  <c:v>7.3</c:v>
                </c:pt>
                <c:pt idx="56">
                  <c:v>9.5</c:v>
                </c:pt>
                <c:pt idx="57">
                  <c:v>9.6</c:v>
                </c:pt>
                <c:pt idx="58">
                  <c:v>10.3</c:v>
                </c:pt>
                <c:pt idx="59">
                  <c:v>8.5</c:v>
                </c:pt>
                <c:pt idx="60">
                  <c:v>7.5</c:v>
                </c:pt>
                <c:pt idx="61">
                  <c:v>8.6</c:v>
                </c:pt>
                <c:pt idx="62">
                  <c:v>7.9</c:v>
                </c:pt>
                <c:pt idx="63">
                  <c:v>7.9</c:v>
                </c:pt>
                <c:pt idx="64">
                  <c:v>7.3</c:v>
                </c:pt>
                <c:pt idx="65">
                  <c:v>7.3</c:v>
                </c:pt>
                <c:pt idx="66">
                  <c:v>8.5</c:v>
                </c:pt>
                <c:pt idx="67">
                  <c:v>6.9</c:v>
                </c:pt>
                <c:pt idx="68">
                  <c:v>6.9</c:v>
                </c:pt>
                <c:pt idx="69">
                  <c:v>7.7</c:v>
                </c:pt>
                <c:pt idx="70">
                  <c:v>8.5</c:v>
                </c:pt>
                <c:pt idx="71">
                  <c:v>9.9</c:v>
                </c:pt>
                <c:pt idx="72">
                  <c:v>11.6</c:v>
                </c:pt>
                <c:pt idx="73">
                  <c:v>11.5</c:v>
                </c:pt>
                <c:pt idx="74">
                  <c:v>12.3</c:v>
                </c:pt>
                <c:pt idx="75">
                  <c:v>16</c:v>
                </c:pt>
                <c:pt idx="76">
                  <c:v>16.2</c:v>
                </c:pt>
                <c:pt idx="77">
                  <c:v>16.100000000000001</c:v>
                </c:pt>
                <c:pt idx="78">
                  <c:v>12.4</c:v>
                </c:pt>
                <c:pt idx="79">
                  <c:v>11</c:v>
                </c:pt>
                <c:pt idx="80">
                  <c:v>10.7</c:v>
                </c:pt>
                <c:pt idx="81">
                  <c:v>12.4</c:v>
                </c:pt>
                <c:pt idx="82">
                  <c:v>13.4</c:v>
                </c:pt>
                <c:pt idx="83">
                  <c:v>13.1</c:v>
                </c:pt>
                <c:pt idx="84">
                  <c:v>13.7</c:v>
                </c:pt>
                <c:pt idx="85">
                  <c:v>13.1</c:v>
                </c:pt>
                <c:pt idx="86">
                  <c:v>13.1</c:v>
                </c:pt>
                <c:pt idx="87">
                  <c:v>14.9</c:v>
                </c:pt>
                <c:pt idx="88">
                  <c:v>14.9</c:v>
                </c:pt>
                <c:pt idx="89">
                  <c:v>16.2</c:v>
                </c:pt>
                <c:pt idx="90">
                  <c:v>13.3</c:v>
                </c:pt>
                <c:pt idx="91">
                  <c:v>13.1</c:v>
                </c:pt>
                <c:pt idx="92">
                  <c:v>12.6</c:v>
                </c:pt>
                <c:pt idx="93">
                  <c:v>12.5</c:v>
                </c:pt>
                <c:pt idx="94">
                  <c:v>12.6</c:v>
                </c:pt>
                <c:pt idx="95">
                  <c:v>14.8</c:v>
                </c:pt>
                <c:pt idx="96">
                  <c:v>17.2</c:v>
                </c:pt>
                <c:pt idx="97">
                  <c:v>16.8</c:v>
                </c:pt>
                <c:pt idx="98">
                  <c:v>14.8</c:v>
                </c:pt>
                <c:pt idx="99">
                  <c:v>14.1</c:v>
                </c:pt>
                <c:pt idx="100">
                  <c:v>15.4</c:v>
                </c:pt>
                <c:pt idx="101">
                  <c:v>15.6</c:v>
                </c:pt>
                <c:pt idx="102">
                  <c:v>17.3</c:v>
                </c:pt>
                <c:pt idx="103">
                  <c:v>15.9</c:v>
                </c:pt>
                <c:pt idx="104">
                  <c:v>14.9</c:v>
                </c:pt>
                <c:pt idx="105">
                  <c:v>18.600000000000001</c:v>
                </c:pt>
                <c:pt idx="106">
                  <c:v>19.600000000000001</c:v>
                </c:pt>
                <c:pt idx="107">
                  <c:v>19.100000000000001</c:v>
                </c:pt>
                <c:pt idx="108">
                  <c:v>18.2</c:v>
                </c:pt>
                <c:pt idx="109">
                  <c:v>18.399999999999999</c:v>
                </c:pt>
                <c:pt idx="110">
                  <c:v>18.399999999999999</c:v>
                </c:pt>
                <c:pt idx="111">
                  <c:v>19.7</c:v>
                </c:pt>
                <c:pt idx="112">
                  <c:v>16.7</c:v>
                </c:pt>
                <c:pt idx="113">
                  <c:v>15.2</c:v>
                </c:pt>
                <c:pt idx="114">
                  <c:v>15.4</c:v>
                </c:pt>
              </c:numCache>
            </c:numRef>
          </c:val>
          <c:smooth val="0"/>
          <c:extLst>
            <c:ext xmlns:c16="http://schemas.microsoft.com/office/drawing/2014/chart" uri="{C3380CC4-5D6E-409C-BE32-E72D297353CC}">
              <c16:uniqueId val="{00000006-0A92-4679-A989-67DDC1EC1946}"/>
            </c:ext>
          </c:extLst>
        </c:ser>
        <c:ser>
          <c:idx val="7"/>
          <c:order val="7"/>
          <c:tx>
            <c:strRef>
              <c:f>Sheet1!$I$1</c:f>
              <c:strCache>
                <c:ptCount val="1"/>
                <c:pt idx="0">
                  <c:v>Detox</c:v>
                </c:pt>
              </c:strCache>
            </c:strRef>
          </c:tx>
          <c:marker>
            <c:symbol val="none"/>
          </c:marker>
          <c:cat>
            <c:numRef>
              <c:f>Sheet1!$A$2:$A$116</c:f>
              <c:numCache>
                <c:formatCode>mmm\-yy</c:formatCode>
                <c:ptCount val="115"/>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numCache>
            </c:numRef>
          </c:cat>
          <c:val>
            <c:numRef>
              <c:f>Sheet1!$I$2:$I$116</c:f>
              <c:numCache>
                <c:formatCode>General</c:formatCode>
                <c:ptCount val="115"/>
                <c:pt idx="0">
                  <c:v>3.8699999999999997</c:v>
                </c:pt>
                <c:pt idx="1">
                  <c:v>2.6100000000000003</c:v>
                </c:pt>
                <c:pt idx="2">
                  <c:v>3.9</c:v>
                </c:pt>
                <c:pt idx="3">
                  <c:v>4.4000000000000004</c:v>
                </c:pt>
                <c:pt idx="4">
                  <c:v>5.0999999999999996</c:v>
                </c:pt>
                <c:pt idx="5">
                  <c:v>4.9000000000000004</c:v>
                </c:pt>
                <c:pt idx="6">
                  <c:v>3.7</c:v>
                </c:pt>
                <c:pt idx="7">
                  <c:v>6.7</c:v>
                </c:pt>
                <c:pt idx="8">
                  <c:v>8.6999999999999993</c:v>
                </c:pt>
                <c:pt idx="9">
                  <c:v>12.2</c:v>
                </c:pt>
                <c:pt idx="10">
                  <c:v>11.5</c:v>
                </c:pt>
                <c:pt idx="11">
                  <c:v>8.6</c:v>
                </c:pt>
                <c:pt idx="12">
                  <c:v>8.1</c:v>
                </c:pt>
                <c:pt idx="13">
                  <c:v>6.5</c:v>
                </c:pt>
                <c:pt idx="14">
                  <c:v>7.6</c:v>
                </c:pt>
                <c:pt idx="15">
                  <c:v>6.7</c:v>
                </c:pt>
                <c:pt idx="16">
                  <c:v>7.5</c:v>
                </c:pt>
                <c:pt idx="17">
                  <c:v>7.5</c:v>
                </c:pt>
                <c:pt idx="18">
                  <c:v>8.5</c:v>
                </c:pt>
                <c:pt idx="19">
                  <c:v>8.6</c:v>
                </c:pt>
                <c:pt idx="20">
                  <c:v>12.7</c:v>
                </c:pt>
                <c:pt idx="21">
                  <c:v>14.3</c:v>
                </c:pt>
                <c:pt idx="22">
                  <c:v>15.1</c:v>
                </c:pt>
                <c:pt idx="23">
                  <c:v>12.8</c:v>
                </c:pt>
                <c:pt idx="24">
                  <c:v>11.1</c:v>
                </c:pt>
                <c:pt idx="25">
                  <c:v>11.8</c:v>
                </c:pt>
                <c:pt idx="26">
                  <c:v>12</c:v>
                </c:pt>
                <c:pt idx="27">
                  <c:v>11.6</c:v>
                </c:pt>
                <c:pt idx="28">
                  <c:v>10.3</c:v>
                </c:pt>
                <c:pt idx="29">
                  <c:v>10.7</c:v>
                </c:pt>
                <c:pt idx="30">
                  <c:v>9.3000000000000007</c:v>
                </c:pt>
                <c:pt idx="31">
                  <c:v>13.4</c:v>
                </c:pt>
                <c:pt idx="32">
                  <c:v>12.7</c:v>
                </c:pt>
                <c:pt idx="33">
                  <c:v>16.3</c:v>
                </c:pt>
                <c:pt idx="34">
                  <c:v>15</c:v>
                </c:pt>
                <c:pt idx="35">
                  <c:v>15.1</c:v>
                </c:pt>
                <c:pt idx="36">
                  <c:v>13.2</c:v>
                </c:pt>
                <c:pt idx="37">
                  <c:v>10.1</c:v>
                </c:pt>
                <c:pt idx="38">
                  <c:v>10.5</c:v>
                </c:pt>
                <c:pt idx="39">
                  <c:v>11.3</c:v>
                </c:pt>
                <c:pt idx="40">
                  <c:v>11</c:v>
                </c:pt>
                <c:pt idx="41">
                  <c:v>9.6</c:v>
                </c:pt>
                <c:pt idx="42">
                  <c:v>9.3000000000000007</c:v>
                </c:pt>
                <c:pt idx="43">
                  <c:v>12.7</c:v>
                </c:pt>
                <c:pt idx="44">
                  <c:v>16.399999999999999</c:v>
                </c:pt>
                <c:pt idx="45">
                  <c:v>17</c:v>
                </c:pt>
                <c:pt idx="46">
                  <c:v>12.9</c:v>
                </c:pt>
                <c:pt idx="47">
                  <c:v>7.5</c:v>
                </c:pt>
                <c:pt idx="48">
                  <c:v>7.4</c:v>
                </c:pt>
                <c:pt idx="49">
                  <c:v>10.8</c:v>
                </c:pt>
                <c:pt idx="50">
                  <c:v>13.3</c:v>
                </c:pt>
                <c:pt idx="51">
                  <c:v>11.4</c:v>
                </c:pt>
                <c:pt idx="52">
                  <c:v>8.1999999999999993</c:v>
                </c:pt>
                <c:pt idx="53">
                  <c:v>6.9</c:v>
                </c:pt>
                <c:pt idx="54">
                  <c:v>7.9</c:v>
                </c:pt>
                <c:pt idx="55">
                  <c:v>12.8</c:v>
                </c:pt>
                <c:pt idx="56">
                  <c:v>16.899999999999999</c:v>
                </c:pt>
                <c:pt idx="57">
                  <c:v>17.600000000000001</c:v>
                </c:pt>
                <c:pt idx="58">
                  <c:v>14.1</c:v>
                </c:pt>
                <c:pt idx="59">
                  <c:v>13.4</c:v>
                </c:pt>
                <c:pt idx="60">
                  <c:v>11.6</c:v>
                </c:pt>
                <c:pt idx="61">
                  <c:v>10.9</c:v>
                </c:pt>
                <c:pt idx="62">
                  <c:v>6.9</c:v>
                </c:pt>
                <c:pt idx="63">
                  <c:v>9.3000000000000007</c:v>
                </c:pt>
                <c:pt idx="64">
                  <c:v>11.6</c:v>
                </c:pt>
                <c:pt idx="65">
                  <c:v>14</c:v>
                </c:pt>
                <c:pt idx="66">
                  <c:v>12.5</c:v>
                </c:pt>
                <c:pt idx="67">
                  <c:v>9.5</c:v>
                </c:pt>
                <c:pt idx="68">
                  <c:v>7</c:v>
                </c:pt>
                <c:pt idx="69">
                  <c:v>8.5500000000000007</c:v>
                </c:pt>
                <c:pt idx="70">
                  <c:v>10.1</c:v>
                </c:pt>
                <c:pt idx="71">
                  <c:v>12</c:v>
                </c:pt>
                <c:pt idx="72">
                  <c:v>16.100000000000001</c:v>
                </c:pt>
                <c:pt idx="73">
                  <c:v>17.8</c:v>
                </c:pt>
                <c:pt idx="74">
                  <c:v>20</c:v>
                </c:pt>
                <c:pt idx="75">
                  <c:v>22.2</c:v>
                </c:pt>
                <c:pt idx="76">
                  <c:v>20.5</c:v>
                </c:pt>
                <c:pt idx="77">
                  <c:v>21.2</c:v>
                </c:pt>
                <c:pt idx="78">
                  <c:v>17.399999999999999</c:v>
                </c:pt>
                <c:pt idx="79">
                  <c:v>16</c:v>
                </c:pt>
                <c:pt idx="80">
                  <c:v>13.9</c:v>
                </c:pt>
                <c:pt idx="81">
                  <c:v>13.9</c:v>
                </c:pt>
                <c:pt idx="82">
                  <c:v>15.3</c:v>
                </c:pt>
                <c:pt idx="83">
                  <c:v>16.8</c:v>
                </c:pt>
                <c:pt idx="84">
                  <c:v>17.8</c:v>
                </c:pt>
                <c:pt idx="85">
                  <c:v>16.3</c:v>
                </c:pt>
                <c:pt idx="86">
                  <c:v>15.1</c:v>
                </c:pt>
                <c:pt idx="87">
                  <c:v>17.100000000000001</c:v>
                </c:pt>
                <c:pt idx="88">
                  <c:v>16.8</c:v>
                </c:pt>
                <c:pt idx="89">
                  <c:v>16.100000000000001</c:v>
                </c:pt>
                <c:pt idx="90">
                  <c:v>14.2</c:v>
                </c:pt>
                <c:pt idx="91">
                  <c:v>13.8</c:v>
                </c:pt>
                <c:pt idx="92">
                  <c:v>14.4</c:v>
                </c:pt>
                <c:pt idx="93">
                  <c:v>15.6</c:v>
                </c:pt>
                <c:pt idx="94">
                  <c:v>16</c:v>
                </c:pt>
                <c:pt idx="95">
                  <c:v>12.7</c:v>
                </c:pt>
                <c:pt idx="96">
                  <c:v>13.5</c:v>
                </c:pt>
                <c:pt idx="97">
                  <c:v>13.6</c:v>
                </c:pt>
                <c:pt idx="98">
                  <c:v>13.2</c:v>
                </c:pt>
                <c:pt idx="99">
                  <c:v>12.9</c:v>
                </c:pt>
                <c:pt idx="100">
                  <c:v>14.9</c:v>
                </c:pt>
                <c:pt idx="101">
                  <c:v>13.7</c:v>
                </c:pt>
                <c:pt idx="102">
                  <c:v>16.2</c:v>
                </c:pt>
                <c:pt idx="103">
                  <c:v>16.2</c:v>
                </c:pt>
                <c:pt idx="104">
                  <c:v>15.2</c:v>
                </c:pt>
                <c:pt idx="105">
                  <c:v>13.4</c:v>
                </c:pt>
                <c:pt idx="106">
                  <c:v>15.2</c:v>
                </c:pt>
                <c:pt idx="107">
                  <c:v>16.100000000000001</c:v>
                </c:pt>
                <c:pt idx="108">
                  <c:v>17.5</c:v>
                </c:pt>
                <c:pt idx="109">
                  <c:v>17.8</c:v>
                </c:pt>
                <c:pt idx="110">
                  <c:v>16.100000000000001</c:v>
                </c:pt>
                <c:pt idx="111">
                  <c:v>14.8</c:v>
                </c:pt>
                <c:pt idx="112">
                  <c:v>15.6</c:v>
                </c:pt>
                <c:pt idx="113">
                  <c:v>13.9</c:v>
                </c:pt>
                <c:pt idx="114">
                  <c:v>13.6</c:v>
                </c:pt>
              </c:numCache>
            </c:numRef>
          </c:val>
          <c:smooth val="0"/>
          <c:extLst>
            <c:ext xmlns:c16="http://schemas.microsoft.com/office/drawing/2014/chart" uri="{C3380CC4-5D6E-409C-BE32-E72D297353CC}">
              <c16:uniqueId val="{00000007-0A92-4679-A989-67DDC1EC1946}"/>
            </c:ext>
          </c:extLst>
        </c:ser>
        <c:ser>
          <c:idx val="8"/>
          <c:order val="8"/>
          <c:tx>
            <c:strRef>
              <c:f>Sheet1!$J$1</c:f>
              <c:strCache>
                <c:ptCount val="1"/>
                <c:pt idx="0">
                  <c:v>Gov't advert</c:v>
                </c:pt>
              </c:strCache>
            </c:strRef>
          </c:tx>
          <c:marker>
            <c:symbol val="none"/>
          </c:marker>
          <c:cat>
            <c:numRef>
              <c:f>Sheet1!$A$2:$A$116</c:f>
              <c:numCache>
                <c:formatCode>mmm\-yy</c:formatCode>
                <c:ptCount val="115"/>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numCache>
            </c:numRef>
          </c:cat>
          <c:val>
            <c:numRef>
              <c:f>Sheet1!$J$2:$J$116</c:f>
              <c:numCache>
                <c:formatCode>General</c:formatCode>
                <c:ptCount val="115"/>
                <c:pt idx="0">
                  <c:v>0</c:v>
                </c:pt>
                <c:pt idx="1">
                  <c:v>2.5700000000000003</c:v>
                </c:pt>
                <c:pt idx="2">
                  <c:v>1.5</c:v>
                </c:pt>
                <c:pt idx="3">
                  <c:v>1.8</c:v>
                </c:pt>
                <c:pt idx="4">
                  <c:v>1.8</c:v>
                </c:pt>
                <c:pt idx="5">
                  <c:v>2.5</c:v>
                </c:pt>
                <c:pt idx="6">
                  <c:v>3.9</c:v>
                </c:pt>
                <c:pt idx="7">
                  <c:v>3.3</c:v>
                </c:pt>
                <c:pt idx="8">
                  <c:v>3.3</c:v>
                </c:pt>
                <c:pt idx="9">
                  <c:v>2.9</c:v>
                </c:pt>
                <c:pt idx="10">
                  <c:v>3.4</c:v>
                </c:pt>
                <c:pt idx="11">
                  <c:v>2.6</c:v>
                </c:pt>
                <c:pt idx="12">
                  <c:v>3.3</c:v>
                </c:pt>
                <c:pt idx="13">
                  <c:v>3.2</c:v>
                </c:pt>
                <c:pt idx="14">
                  <c:v>2.5</c:v>
                </c:pt>
                <c:pt idx="15">
                  <c:v>1</c:v>
                </c:pt>
                <c:pt idx="16">
                  <c:v>1.1000000000000001</c:v>
                </c:pt>
                <c:pt idx="17">
                  <c:v>2.1</c:v>
                </c:pt>
                <c:pt idx="18">
                  <c:v>2.2000000000000002</c:v>
                </c:pt>
                <c:pt idx="19">
                  <c:v>3.3</c:v>
                </c:pt>
                <c:pt idx="20">
                  <c:v>3.1</c:v>
                </c:pt>
                <c:pt idx="21">
                  <c:v>4.8</c:v>
                </c:pt>
                <c:pt idx="22">
                  <c:v>3.9</c:v>
                </c:pt>
                <c:pt idx="23">
                  <c:v>4.9000000000000004</c:v>
                </c:pt>
                <c:pt idx="24">
                  <c:v>3.5</c:v>
                </c:pt>
                <c:pt idx="25">
                  <c:v>4.2</c:v>
                </c:pt>
                <c:pt idx="26">
                  <c:v>5.0999999999999996</c:v>
                </c:pt>
                <c:pt idx="27">
                  <c:v>5.2</c:v>
                </c:pt>
                <c:pt idx="28">
                  <c:v>3.8</c:v>
                </c:pt>
                <c:pt idx="29">
                  <c:v>2</c:v>
                </c:pt>
                <c:pt idx="30">
                  <c:v>1.8</c:v>
                </c:pt>
                <c:pt idx="31">
                  <c:v>2.8</c:v>
                </c:pt>
                <c:pt idx="32">
                  <c:v>3</c:v>
                </c:pt>
                <c:pt idx="33">
                  <c:v>2.6</c:v>
                </c:pt>
                <c:pt idx="34">
                  <c:v>2.2999999999999998</c:v>
                </c:pt>
                <c:pt idx="35">
                  <c:v>2.2999999999999998</c:v>
                </c:pt>
                <c:pt idx="36">
                  <c:v>3</c:v>
                </c:pt>
                <c:pt idx="37">
                  <c:v>2.9</c:v>
                </c:pt>
                <c:pt idx="38">
                  <c:v>3.1</c:v>
                </c:pt>
                <c:pt idx="39">
                  <c:v>4.0999999999999996</c:v>
                </c:pt>
                <c:pt idx="40">
                  <c:v>3.9</c:v>
                </c:pt>
                <c:pt idx="41">
                  <c:v>3.8</c:v>
                </c:pt>
                <c:pt idx="42">
                  <c:v>2.5</c:v>
                </c:pt>
                <c:pt idx="43">
                  <c:v>2.9</c:v>
                </c:pt>
                <c:pt idx="44">
                  <c:v>2.2999999999999998</c:v>
                </c:pt>
                <c:pt idx="45">
                  <c:v>2.4</c:v>
                </c:pt>
                <c:pt idx="46">
                  <c:v>1.6</c:v>
                </c:pt>
                <c:pt idx="47">
                  <c:v>1.9</c:v>
                </c:pt>
                <c:pt idx="48">
                  <c:v>1.9</c:v>
                </c:pt>
                <c:pt idx="49">
                  <c:v>2.2999999999999998</c:v>
                </c:pt>
                <c:pt idx="50">
                  <c:v>2</c:v>
                </c:pt>
                <c:pt idx="51">
                  <c:v>2.5</c:v>
                </c:pt>
                <c:pt idx="52">
                  <c:v>3</c:v>
                </c:pt>
                <c:pt idx="53">
                  <c:v>2.9</c:v>
                </c:pt>
                <c:pt idx="54">
                  <c:v>1.9</c:v>
                </c:pt>
                <c:pt idx="55">
                  <c:v>1.4</c:v>
                </c:pt>
                <c:pt idx="56">
                  <c:v>1.6</c:v>
                </c:pt>
                <c:pt idx="57">
                  <c:v>2</c:v>
                </c:pt>
                <c:pt idx="58">
                  <c:v>2.7</c:v>
                </c:pt>
                <c:pt idx="59">
                  <c:v>2.5</c:v>
                </c:pt>
                <c:pt idx="60">
                  <c:v>2.5</c:v>
                </c:pt>
                <c:pt idx="61">
                  <c:v>1.5</c:v>
                </c:pt>
                <c:pt idx="62">
                  <c:v>1</c:v>
                </c:pt>
                <c:pt idx="63">
                  <c:v>1.2</c:v>
                </c:pt>
                <c:pt idx="64">
                  <c:v>2.2000000000000002</c:v>
                </c:pt>
                <c:pt idx="65">
                  <c:v>2.7</c:v>
                </c:pt>
                <c:pt idx="66">
                  <c:v>4.0999999999999996</c:v>
                </c:pt>
                <c:pt idx="67">
                  <c:v>4.5999999999999996</c:v>
                </c:pt>
                <c:pt idx="68">
                  <c:v>5.0999999999999996</c:v>
                </c:pt>
                <c:pt idx="69">
                  <c:v>4.4499999999999993</c:v>
                </c:pt>
                <c:pt idx="70">
                  <c:v>3.8</c:v>
                </c:pt>
                <c:pt idx="71">
                  <c:v>2.6</c:v>
                </c:pt>
                <c:pt idx="72">
                  <c:v>2</c:v>
                </c:pt>
                <c:pt idx="73">
                  <c:v>1.8</c:v>
                </c:pt>
                <c:pt idx="74">
                  <c:v>2.2000000000000002</c:v>
                </c:pt>
                <c:pt idx="75">
                  <c:v>2.8</c:v>
                </c:pt>
                <c:pt idx="76">
                  <c:v>3.3</c:v>
                </c:pt>
                <c:pt idx="77">
                  <c:v>2.9</c:v>
                </c:pt>
                <c:pt idx="78">
                  <c:v>4</c:v>
                </c:pt>
                <c:pt idx="79">
                  <c:v>3.5</c:v>
                </c:pt>
                <c:pt idx="80">
                  <c:v>3.8</c:v>
                </c:pt>
                <c:pt idx="81">
                  <c:v>2.2999999999999998</c:v>
                </c:pt>
                <c:pt idx="82">
                  <c:v>2.1</c:v>
                </c:pt>
                <c:pt idx="83">
                  <c:v>1.4</c:v>
                </c:pt>
                <c:pt idx="84">
                  <c:v>1.4</c:v>
                </c:pt>
                <c:pt idx="85">
                  <c:v>2</c:v>
                </c:pt>
                <c:pt idx="86">
                  <c:v>2</c:v>
                </c:pt>
                <c:pt idx="87">
                  <c:v>2.5</c:v>
                </c:pt>
                <c:pt idx="88">
                  <c:v>2.4</c:v>
                </c:pt>
                <c:pt idx="89">
                  <c:v>2.5</c:v>
                </c:pt>
                <c:pt idx="90">
                  <c:v>2.7</c:v>
                </c:pt>
                <c:pt idx="91">
                  <c:v>2.6</c:v>
                </c:pt>
                <c:pt idx="92">
                  <c:v>2.7</c:v>
                </c:pt>
                <c:pt idx="93">
                  <c:v>2</c:v>
                </c:pt>
                <c:pt idx="94">
                  <c:v>2.4</c:v>
                </c:pt>
                <c:pt idx="95">
                  <c:v>3.1</c:v>
                </c:pt>
                <c:pt idx="96">
                  <c:v>1.5</c:v>
                </c:pt>
                <c:pt idx="97">
                  <c:v>0.6</c:v>
                </c:pt>
                <c:pt idx="98">
                  <c:v>1.8</c:v>
                </c:pt>
                <c:pt idx="99">
                  <c:v>2.4</c:v>
                </c:pt>
                <c:pt idx="100">
                  <c:v>2</c:v>
                </c:pt>
                <c:pt idx="101">
                  <c:v>1.9</c:v>
                </c:pt>
                <c:pt idx="102">
                  <c:v>2</c:v>
                </c:pt>
                <c:pt idx="103">
                  <c:v>2.2999999999999998</c:v>
                </c:pt>
                <c:pt idx="104">
                  <c:v>2.9</c:v>
                </c:pt>
                <c:pt idx="105">
                  <c:v>2.9</c:v>
                </c:pt>
                <c:pt idx="106">
                  <c:v>2.1</c:v>
                </c:pt>
                <c:pt idx="107">
                  <c:v>1.5</c:v>
                </c:pt>
                <c:pt idx="108">
                  <c:v>1.4</c:v>
                </c:pt>
                <c:pt idx="109">
                  <c:v>1.5</c:v>
                </c:pt>
                <c:pt idx="110">
                  <c:v>2</c:v>
                </c:pt>
                <c:pt idx="111">
                  <c:v>2</c:v>
                </c:pt>
                <c:pt idx="112">
                  <c:v>1.6</c:v>
                </c:pt>
                <c:pt idx="113">
                  <c:v>0.9</c:v>
                </c:pt>
                <c:pt idx="114">
                  <c:v>1.4</c:v>
                </c:pt>
              </c:numCache>
            </c:numRef>
          </c:val>
          <c:smooth val="0"/>
          <c:extLst>
            <c:ext xmlns:c16="http://schemas.microsoft.com/office/drawing/2014/chart" uri="{C3380CC4-5D6E-409C-BE32-E72D297353CC}">
              <c16:uniqueId val="{00000008-0A92-4679-A989-67DDC1EC1946}"/>
            </c:ext>
          </c:extLst>
        </c:ser>
        <c:ser>
          <c:idx val="9"/>
          <c:order val="9"/>
          <c:tx>
            <c:strRef>
              <c:f>Sheet1!$K$1</c:f>
              <c:strCache>
                <c:ptCount val="1"/>
                <c:pt idx="0">
                  <c:v>Dry January</c:v>
                </c:pt>
              </c:strCache>
            </c:strRef>
          </c:tx>
          <c:marker>
            <c:symbol val="none"/>
          </c:marker>
          <c:cat>
            <c:numRef>
              <c:f>Sheet1!$A$2:$A$116</c:f>
              <c:numCache>
                <c:formatCode>mmm\-yy</c:formatCode>
                <c:ptCount val="115"/>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numCache>
            </c:numRef>
          </c:cat>
          <c:val>
            <c:numRef>
              <c:f>Sheet1!$K$2:$K$116</c:f>
              <c:numCache>
                <c:formatCode>General</c:formatCode>
                <c:ptCount val="115"/>
                <c:pt idx="69">
                  <c:v>7.8</c:v>
                </c:pt>
                <c:pt idx="70">
                  <c:v>15.6</c:v>
                </c:pt>
                <c:pt idx="71">
                  <c:v>16.100000000000001</c:v>
                </c:pt>
                <c:pt idx="72">
                  <c:v>17.899999999999999</c:v>
                </c:pt>
                <c:pt idx="73">
                  <c:v>17.399999999999999</c:v>
                </c:pt>
                <c:pt idx="74">
                  <c:v>17.100000000000001</c:v>
                </c:pt>
                <c:pt idx="75">
                  <c:v>17</c:v>
                </c:pt>
                <c:pt idx="76">
                  <c:v>16.5</c:v>
                </c:pt>
                <c:pt idx="77">
                  <c:v>15</c:v>
                </c:pt>
                <c:pt idx="78">
                  <c:v>14.1</c:v>
                </c:pt>
                <c:pt idx="79">
                  <c:v>17.8</c:v>
                </c:pt>
                <c:pt idx="80">
                  <c:v>19.3</c:v>
                </c:pt>
                <c:pt idx="81">
                  <c:v>21.3</c:v>
                </c:pt>
                <c:pt idx="82">
                  <c:v>18.5</c:v>
                </c:pt>
                <c:pt idx="83">
                  <c:v>18.899999999999999</c:v>
                </c:pt>
                <c:pt idx="84">
                  <c:v>19.100000000000001</c:v>
                </c:pt>
                <c:pt idx="85">
                  <c:v>18.8</c:v>
                </c:pt>
                <c:pt idx="86">
                  <c:v>16.600000000000001</c:v>
                </c:pt>
                <c:pt idx="87">
                  <c:v>14.2</c:v>
                </c:pt>
                <c:pt idx="88">
                  <c:v>13.9</c:v>
                </c:pt>
                <c:pt idx="89">
                  <c:v>13.9</c:v>
                </c:pt>
                <c:pt idx="90">
                  <c:v>12.4</c:v>
                </c:pt>
                <c:pt idx="91">
                  <c:v>14.9</c:v>
                </c:pt>
                <c:pt idx="92">
                  <c:v>16.100000000000001</c:v>
                </c:pt>
                <c:pt idx="93">
                  <c:v>17.8</c:v>
                </c:pt>
                <c:pt idx="94">
                  <c:v>16.100000000000001</c:v>
                </c:pt>
                <c:pt idx="95">
                  <c:v>16.7</c:v>
                </c:pt>
                <c:pt idx="96">
                  <c:v>13.3</c:v>
                </c:pt>
                <c:pt idx="97">
                  <c:v>11.2</c:v>
                </c:pt>
                <c:pt idx="98">
                  <c:v>14.8</c:v>
                </c:pt>
                <c:pt idx="99">
                  <c:v>15.8</c:v>
                </c:pt>
                <c:pt idx="100">
                  <c:v>16</c:v>
                </c:pt>
                <c:pt idx="101">
                  <c:v>16.2</c:v>
                </c:pt>
                <c:pt idx="102">
                  <c:v>18.100000000000001</c:v>
                </c:pt>
                <c:pt idx="103">
                  <c:v>18.3</c:v>
                </c:pt>
                <c:pt idx="104">
                  <c:v>13.8</c:v>
                </c:pt>
                <c:pt idx="105">
                  <c:v>17.399999999999999</c:v>
                </c:pt>
                <c:pt idx="106">
                  <c:v>19.600000000000001</c:v>
                </c:pt>
                <c:pt idx="107">
                  <c:v>18.2</c:v>
                </c:pt>
                <c:pt idx="108">
                  <c:v>18.5</c:v>
                </c:pt>
                <c:pt idx="109">
                  <c:v>22.4</c:v>
                </c:pt>
                <c:pt idx="110">
                  <c:v>22.6</c:v>
                </c:pt>
                <c:pt idx="111">
                  <c:v>19.600000000000001</c:v>
                </c:pt>
                <c:pt idx="112">
                  <c:v>17</c:v>
                </c:pt>
                <c:pt idx="113">
                  <c:v>12.4</c:v>
                </c:pt>
                <c:pt idx="114">
                  <c:v>13.8</c:v>
                </c:pt>
              </c:numCache>
            </c:numRef>
          </c:val>
          <c:smooth val="0"/>
          <c:extLst>
            <c:ext xmlns:c16="http://schemas.microsoft.com/office/drawing/2014/chart" uri="{C3380CC4-5D6E-409C-BE32-E72D297353CC}">
              <c16:uniqueId val="{00000000-1304-4676-A672-4131B63F5BA8}"/>
            </c:ext>
          </c:extLst>
        </c:ser>
        <c:ser>
          <c:idx val="10"/>
          <c:order val="10"/>
          <c:tx>
            <c:strRef>
              <c:f>Sheet1!$L$1</c:f>
              <c:strCache>
                <c:ptCount val="1"/>
                <c:pt idx="0">
                  <c:v>Baby/pregnancy</c:v>
                </c:pt>
              </c:strCache>
            </c:strRef>
          </c:tx>
          <c:marker>
            <c:symbol val="none"/>
          </c:marker>
          <c:cat>
            <c:numRef>
              <c:f>Sheet1!$A$2:$A$116</c:f>
              <c:numCache>
                <c:formatCode>mmm\-yy</c:formatCode>
                <c:ptCount val="115"/>
                <c:pt idx="0">
                  <c:v>41791</c:v>
                </c:pt>
                <c:pt idx="1">
                  <c:v>41821</c:v>
                </c:pt>
                <c:pt idx="2">
                  <c:v>41852</c:v>
                </c:pt>
                <c:pt idx="3">
                  <c:v>41883</c:v>
                </c:pt>
                <c:pt idx="4">
                  <c:v>41913</c:v>
                </c:pt>
                <c:pt idx="5">
                  <c:v>41944</c:v>
                </c:pt>
                <c:pt idx="6">
                  <c:v>41974</c:v>
                </c:pt>
                <c:pt idx="7">
                  <c:v>42005</c:v>
                </c:pt>
                <c:pt idx="8">
                  <c:v>42036</c:v>
                </c:pt>
                <c:pt idx="9">
                  <c:v>42064</c:v>
                </c:pt>
                <c:pt idx="10">
                  <c:v>42095</c:v>
                </c:pt>
                <c:pt idx="11">
                  <c:v>42125</c:v>
                </c:pt>
                <c:pt idx="12">
                  <c:v>42156</c:v>
                </c:pt>
                <c:pt idx="13">
                  <c:v>42186</c:v>
                </c:pt>
                <c:pt idx="14">
                  <c:v>42217</c:v>
                </c:pt>
                <c:pt idx="15">
                  <c:v>42248</c:v>
                </c:pt>
                <c:pt idx="16">
                  <c:v>42278</c:v>
                </c:pt>
                <c:pt idx="17">
                  <c:v>42309</c:v>
                </c:pt>
                <c:pt idx="18">
                  <c:v>42339</c:v>
                </c:pt>
                <c:pt idx="19">
                  <c:v>42370</c:v>
                </c:pt>
                <c:pt idx="20">
                  <c:v>42401</c:v>
                </c:pt>
                <c:pt idx="21">
                  <c:v>42430</c:v>
                </c:pt>
                <c:pt idx="22">
                  <c:v>42461</c:v>
                </c:pt>
                <c:pt idx="23">
                  <c:v>42491</c:v>
                </c:pt>
                <c:pt idx="24">
                  <c:v>42522</c:v>
                </c:pt>
                <c:pt idx="25">
                  <c:v>42552</c:v>
                </c:pt>
                <c:pt idx="26">
                  <c:v>42583</c:v>
                </c:pt>
                <c:pt idx="27">
                  <c:v>42614</c:v>
                </c:pt>
                <c:pt idx="28">
                  <c:v>42644</c:v>
                </c:pt>
                <c:pt idx="29">
                  <c:v>42675</c:v>
                </c:pt>
                <c:pt idx="30">
                  <c:v>42705</c:v>
                </c:pt>
                <c:pt idx="31">
                  <c:v>42736</c:v>
                </c:pt>
                <c:pt idx="32">
                  <c:v>42767</c:v>
                </c:pt>
                <c:pt idx="33">
                  <c:v>42795</c:v>
                </c:pt>
                <c:pt idx="34">
                  <c:v>42826</c:v>
                </c:pt>
                <c:pt idx="35">
                  <c:v>42856</c:v>
                </c:pt>
                <c:pt idx="36">
                  <c:v>42887</c:v>
                </c:pt>
                <c:pt idx="37">
                  <c:v>42917</c:v>
                </c:pt>
                <c:pt idx="38">
                  <c:v>42948</c:v>
                </c:pt>
                <c:pt idx="39">
                  <c:v>42979</c:v>
                </c:pt>
                <c:pt idx="40">
                  <c:v>43009</c:v>
                </c:pt>
                <c:pt idx="41">
                  <c:v>43040</c:v>
                </c:pt>
                <c:pt idx="42">
                  <c:v>43070</c:v>
                </c:pt>
                <c:pt idx="43">
                  <c:v>43101</c:v>
                </c:pt>
                <c:pt idx="44">
                  <c:v>43132</c:v>
                </c:pt>
                <c:pt idx="45">
                  <c:v>43160</c:v>
                </c:pt>
                <c:pt idx="46">
                  <c:v>43191</c:v>
                </c:pt>
                <c:pt idx="47">
                  <c:v>43221</c:v>
                </c:pt>
                <c:pt idx="48">
                  <c:v>43252</c:v>
                </c:pt>
                <c:pt idx="49">
                  <c:v>43282</c:v>
                </c:pt>
                <c:pt idx="50">
                  <c:v>43313</c:v>
                </c:pt>
                <c:pt idx="51">
                  <c:v>43344</c:v>
                </c:pt>
                <c:pt idx="52">
                  <c:v>43374</c:v>
                </c:pt>
                <c:pt idx="53">
                  <c:v>43405</c:v>
                </c:pt>
                <c:pt idx="54">
                  <c:v>43435</c:v>
                </c:pt>
                <c:pt idx="55">
                  <c:v>43466</c:v>
                </c:pt>
                <c:pt idx="56">
                  <c:v>43497</c:v>
                </c:pt>
                <c:pt idx="57">
                  <c:v>43525</c:v>
                </c:pt>
                <c:pt idx="58">
                  <c:v>43556</c:v>
                </c:pt>
                <c:pt idx="59">
                  <c:v>43586</c:v>
                </c:pt>
                <c:pt idx="60">
                  <c:v>43617</c:v>
                </c:pt>
                <c:pt idx="61">
                  <c:v>43647</c:v>
                </c:pt>
                <c:pt idx="62">
                  <c:v>43678</c:v>
                </c:pt>
                <c:pt idx="63">
                  <c:v>43709</c:v>
                </c:pt>
                <c:pt idx="64">
                  <c:v>43739</c:v>
                </c:pt>
                <c:pt idx="65">
                  <c:v>43770</c:v>
                </c:pt>
                <c:pt idx="66">
                  <c:v>43800</c:v>
                </c:pt>
                <c:pt idx="67">
                  <c:v>43831</c:v>
                </c:pt>
                <c:pt idx="68">
                  <c:v>43862</c:v>
                </c:pt>
                <c:pt idx="69">
                  <c:v>43891</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numCache>
            </c:numRef>
          </c:cat>
          <c:val>
            <c:numRef>
              <c:f>Sheet1!$L$2:$L$116</c:f>
              <c:numCache>
                <c:formatCode>General</c:formatCode>
                <c:ptCount val="115"/>
                <c:pt idx="0">
                  <c:v>5.14</c:v>
                </c:pt>
                <c:pt idx="1">
                  <c:v>0</c:v>
                </c:pt>
                <c:pt idx="2">
                  <c:v>2.1</c:v>
                </c:pt>
                <c:pt idx="3">
                  <c:v>0.4</c:v>
                </c:pt>
                <c:pt idx="4">
                  <c:v>0.4</c:v>
                </c:pt>
                <c:pt idx="5">
                  <c:v>0.8</c:v>
                </c:pt>
                <c:pt idx="6">
                  <c:v>1.3</c:v>
                </c:pt>
                <c:pt idx="7">
                  <c:v>1.3</c:v>
                </c:pt>
                <c:pt idx="8">
                  <c:v>0.7</c:v>
                </c:pt>
                <c:pt idx="9">
                  <c:v>0.3</c:v>
                </c:pt>
                <c:pt idx="10">
                  <c:v>0.3</c:v>
                </c:pt>
                <c:pt idx="11">
                  <c:v>0.3</c:v>
                </c:pt>
                <c:pt idx="12">
                  <c:v>0.6</c:v>
                </c:pt>
                <c:pt idx="13">
                  <c:v>0.9</c:v>
                </c:pt>
                <c:pt idx="14">
                  <c:v>0.9</c:v>
                </c:pt>
                <c:pt idx="15">
                  <c:v>0.8</c:v>
                </c:pt>
                <c:pt idx="16">
                  <c:v>0.6</c:v>
                </c:pt>
                <c:pt idx="17">
                  <c:v>0.9</c:v>
                </c:pt>
                <c:pt idx="18">
                  <c:v>0.9</c:v>
                </c:pt>
                <c:pt idx="19">
                  <c:v>1.2</c:v>
                </c:pt>
                <c:pt idx="20">
                  <c:v>0.9</c:v>
                </c:pt>
                <c:pt idx="21">
                  <c:v>0.9</c:v>
                </c:pt>
                <c:pt idx="22">
                  <c:v>0.5</c:v>
                </c:pt>
                <c:pt idx="23">
                  <c:v>0.5</c:v>
                </c:pt>
                <c:pt idx="24">
                  <c:v>0.3</c:v>
                </c:pt>
                <c:pt idx="25">
                  <c:v>1</c:v>
                </c:pt>
                <c:pt idx="26">
                  <c:v>0.7</c:v>
                </c:pt>
                <c:pt idx="27">
                  <c:v>0.9</c:v>
                </c:pt>
                <c:pt idx="28">
                  <c:v>0.2</c:v>
                </c:pt>
                <c:pt idx="29">
                  <c:v>0.2</c:v>
                </c:pt>
                <c:pt idx="30">
                  <c:v>0</c:v>
                </c:pt>
                <c:pt idx="31">
                  <c:v>0.4</c:v>
                </c:pt>
                <c:pt idx="32">
                  <c:v>0.8</c:v>
                </c:pt>
                <c:pt idx="33">
                  <c:v>1.5</c:v>
                </c:pt>
                <c:pt idx="34">
                  <c:v>1.4</c:v>
                </c:pt>
                <c:pt idx="35">
                  <c:v>1</c:v>
                </c:pt>
                <c:pt idx="36">
                  <c:v>0.6</c:v>
                </c:pt>
                <c:pt idx="37">
                  <c:v>1</c:v>
                </c:pt>
                <c:pt idx="38">
                  <c:v>1.6</c:v>
                </c:pt>
                <c:pt idx="39">
                  <c:v>1.3</c:v>
                </c:pt>
                <c:pt idx="40">
                  <c:v>1.1000000000000001</c:v>
                </c:pt>
                <c:pt idx="41">
                  <c:v>0.4</c:v>
                </c:pt>
                <c:pt idx="42">
                  <c:v>1</c:v>
                </c:pt>
                <c:pt idx="43">
                  <c:v>0.6</c:v>
                </c:pt>
                <c:pt idx="44">
                  <c:v>0.8</c:v>
                </c:pt>
                <c:pt idx="45">
                  <c:v>0.2</c:v>
                </c:pt>
                <c:pt idx="46">
                  <c:v>0.7</c:v>
                </c:pt>
                <c:pt idx="47">
                  <c:v>0.7</c:v>
                </c:pt>
                <c:pt idx="48">
                  <c:v>0.7</c:v>
                </c:pt>
                <c:pt idx="49">
                  <c:v>1</c:v>
                </c:pt>
                <c:pt idx="50">
                  <c:v>1</c:v>
                </c:pt>
                <c:pt idx="51">
                  <c:v>2</c:v>
                </c:pt>
                <c:pt idx="52">
                  <c:v>1.6</c:v>
                </c:pt>
                <c:pt idx="53">
                  <c:v>1.2</c:v>
                </c:pt>
                <c:pt idx="54">
                  <c:v>0.2</c:v>
                </c:pt>
                <c:pt idx="55">
                  <c:v>0.5</c:v>
                </c:pt>
                <c:pt idx="56">
                  <c:v>0.8</c:v>
                </c:pt>
                <c:pt idx="57">
                  <c:v>1.8</c:v>
                </c:pt>
                <c:pt idx="58">
                  <c:v>1.3</c:v>
                </c:pt>
                <c:pt idx="59">
                  <c:v>1.5</c:v>
                </c:pt>
                <c:pt idx="60">
                  <c:v>0.9</c:v>
                </c:pt>
                <c:pt idx="61">
                  <c:v>0.9</c:v>
                </c:pt>
                <c:pt idx="62">
                  <c:v>1.3</c:v>
                </c:pt>
                <c:pt idx="63">
                  <c:v>0.9</c:v>
                </c:pt>
                <c:pt idx="64">
                  <c:v>0.9</c:v>
                </c:pt>
                <c:pt idx="65">
                  <c:v>0.5</c:v>
                </c:pt>
                <c:pt idx="66">
                  <c:v>0.5</c:v>
                </c:pt>
                <c:pt idx="67">
                  <c:v>0.5</c:v>
                </c:pt>
                <c:pt idx="68">
                  <c:v>0.2</c:v>
                </c:pt>
                <c:pt idx="69">
                  <c:v>0.2</c:v>
                </c:pt>
                <c:pt idx="70">
                  <c:v>0.2</c:v>
                </c:pt>
                <c:pt idx="71">
                  <c:v>0.4</c:v>
                </c:pt>
                <c:pt idx="72">
                  <c:v>0.2</c:v>
                </c:pt>
                <c:pt idx="73">
                  <c:v>0.2</c:v>
                </c:pt>
                <c:pt idx="74">
                  <c:v>0.1</c:v>
                </c:pt>
                <c:pt idx="75">
                  <c:v>0.1</c:v>
                </c:pt>
                <c:pt idx="76">
                  <c:v>0.6</c:v>
                </c:pt>
                <c:pt idx="77">
                  <c:v>0.6</c:v>
                </c:pt>
                <c:pt idx="78">
                  <c:v>0.7</c:v>
                </c:pt>
                <c:pt idx="79">
                  <c:v>0.4</c:v>
                </c:pt>
                <c:pt idx="80">
                  <c:v>0.3</c:v>
                </c:pt>
                <c:pt idx="81">
                  <c:v>0.5</c:v>
                </c:pt>
                <c:pt idx="82">
                  <c:v>0.4</c:v>
                </c:pt>
                <c:pt idx="83">
                  <c:v>0.4</c:v>
                </c:pt>
                <c:pt idx="84">
                  <c:v>0</c:v>
                </c:pt>
                <c:pt idx="85">
                  <c:v>0</c:v>
                </c:pt>
                <c:pt idx="86">
                  <c:v>0.6</c:v>
                </c:pt>
                <c:pt idx="87">
                  <c:v>0.6</c:v>
                </c:pt>
                <c:pt idx="88">
                  <c:v>0.6</c:v>
                </c:pt>
                <c:pt idx="89">
                  <c:v>0</c:v>
                </c:pt>
                <c:pt idx="90">
                  <c:v>0</c:v>
                </c:pt>
                <c:pt idx="91">
                  <c:v>0.2</c:v>
                </c:pt>
                <c:pt idx="92">
                  <c:v>0.6</c:v>
                </c:pt>
                <c:pt idx="93">
                  <c:v>1</c:v>
                </c:pt>
                <c:pt idx="94">
                  <c:v>0.7</c:v>
                </c:pt>
                <c:pt idx="95">
                  <c:v>0.2</c:v>
                </c:pt>
                <c:pt idx="96">
                  <c:v>0.6</c:v>
                </c:pt>
                <c:pt idx="97">
                  <c:v>0.6</c:v>
                </c:pt>
                <c:pt idx="98">
                  <c:v>0.8</c:v>
                </c:pt>
                <c:pt idx="99">
                  <c:v>0.8</c:v>
                </c:pt>
                <c:pt idx="100">
                  <c:v>0.5</c:v>
                </c:pt>
                <c:pt idx="101">
                  <c:v>0.3</c:v>
                </c:pt>
                <c:pt idx="102">
                  <c:v>0.4</c:v>
                </c:pt>
                <c:pt idx="103">
                  <c:v>0.4</c:v>
                </c:pt>
                <c:pt idx="104">
                  <c:v>0.9</c:v>
                </c:pt>
                <c:pt idx="105">
                  <c:v>1.3</c:v>
                </c:pt>
                <c:pt idx="106">
                  <c:v>0.4</c:v>
                </c:pt>
                <c:pt idx="107">
                  <c:v>0.1</c:v>
                </c:pt>
                <c:pt idx="108">
                  <c:v>0.2</c:v>
                </c:pt>
                <c:pt idx="109">
                  <c:v>0.3</c:v>
                </c:pt>
                <c:pt idx="110">
                  <c:v>0.7</c:v>
                </c:pt>
                <c:pt idx="111">
                  <c:v>0.8</c:v>
                </c:pt>
                <c:pt idx="112">
                  <c:v>0.5</c:v>
                </c:pt>
                <c:pt idx="113">
                  <c:v>0.6</c:v>
                </c:pt>
                <c:pt idx="114">
                  <c:v>0.6</c:v>
                </c:pt>
              </c:numCache>
            </c:numRef>
          </c:val>
          <c:smooth val="0"/>
          <c:extLst>
            <c:ext xmlns:c16="http://schemas.microsoft.com/office/drawing/2014/chart" uri="{C3380CC4-5D6E-409C-BE32-E72D297353CC}">
              <c16:uniqueId val="{00000001-1304-4676-A672-4131B63F5BA8}"/>
            </c:ext>
          </c:extLst>
        </c:ser>
        <c:dLbls>
          <c:showLegendKey val="0"/>
          <c:showVal val="0"/>
          <c:showCatName val="0"/>
          <c:showSerName val="0"/>
          <c:showPercent val="0"/>
          <c:showBubbleSize val="0"/>
        </c:dLbls>
        <c:smooth val="0"/>
        <c:axId val="1341219424"/>
        <c:axId val="1"/>
      </c:lineChart>
      <c:dateAx>
        <c:axId val="134121942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nchor="ctr" anchorCtr="1"/>
              <a:lstStyle/>
              <a:p>
                <a:pPr>
                  <a:defRPr sz="1049" b="0" i="0" u="none" strike="noStrike" baseline="0">
                    <a:solidFill>
                      <a:srgbClr val="000000"/>
                    </a:solidFill>
                    <a:latin typeface="Corbel"/>
                    <a:ea typeface="Corbel"/>
                    <a:cs typeface="Corbel"/>
                  </a:defRPr>
                </a:pPr>
                <a:r>
                  <a:rPr lang="en-GB" dirty="0"/>
                  <a:t>% of increasing and higher risk drinkers who at least one attempt to cut down in past  12 months (3 month moving average)</a:t>
                </a:r>
              </a:p>
            </c:rich>
          </c:tx>
          <c:layout>
            <c:manualLayout>
              <c:xMode val="edge"/>
              <c:yMode val="edge"/>
              <c:x val="4.1948108222227692E-3"/>
              <c:y val="0.12575158038189885"/>
            </c:manualLayout>
          </c:layout>
          <c:overlay val="0"/>
        </c:title>
        <c:numFmt formatCode="0" sourceLinked="0"/>
        <c:majorTickMark val="out"/>
        <c:minorTickMark val="none"/>
        <c:tickLblPos val="nextTo"/>
        <c:txPr>
          <a:bodyPr rot="0" vert="horz"/>
          <a:lstStyle/>
          <a:p>
            <a:pPr>
              <a:defRPr/>
            </a:pPr>
            <a:endParaRPr lang="en-US"/>
          </a:p>
        </c:txPr>
        <c:crossAx val="1341219424"/>
        <c:crosses val="autoZero"/>
        <c:crossBetween val="between"/>
        <c:majorUnit val="10"/>
      </c:valAx>
      <c:spPr>
        <a:noFill/>
        <a:ln w="25368">
          <a:noFill/>
        </a:ln>
      </c:spPr>
    </c:plotArea>
    <c:legend>
      <c:legendPos val="r"/>
      <c:layout>
        <c:manualLayout>
          <c:xMode val="edge"/>
          <c:yMode val="edge"/>
          <c:x val="9.8621338832427408E-2"/>
          <c:y val="3.4681017056480572E-2"/>
          <c:w val="0.27250075063380058"/>
          <c:h val="0.41373891037111882"/>
        </c:manualLayout>
      </c:layout>
      <c:overlay val="0"/>
    </c:legend>
    <c:plotVisOnly val="1"/>
    <c:dispBlanksAs val="gap"/>
    <c:showDLblsOverMax val="0"/>
  </c:chart>
  <c:txPr>
    <a:bodyPr/>
    <a:lstStyle/>
    <a:p>
      <a:pPr>
        <a:defRPr sz="1049">
          <a:latin typeface="Corbel" panose="020B0503020204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556357538641E-2"/>
          <c:y val="3.2774682426701236E-2"/>
          <c:w val="0.88581170409254395"/>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Sheet1!$A$2:$A$97</c:f>
              <c:numCache>
                <c:formatCode>General</c:formatCode>
                <c:ptCount val="96"/>
                <c:pt idx="2" formatCode="mmm\-yy">
                  <c:v>41760</c:v>
                </c:pt>
                <c:pt idx="3" formatCode="mmm\-yy">
                  <c:v>41791</c:v>
                </c:pt>
                <c:pt idx="4" formatCode="mmm\-yy">
                  <c:v>41821</c:v>
                </c:pt>
                <c:pt idx="5" formatCode="mmm\-yy">
                  <c:v>41852</c:v>
                </c:pt>
                <c:pt idx="6" formatCode="mmm\-yy">
                  <c:v>41883</c:v>
                </c:pt>
                <c:pt idx="7" formatCode="mmm\-yy">
                  <c:v>41913</c:v>
                </c:pt>
                <c:pt idx="8" formatCode="mmm\-yy">
                  <c:v>41944</c:v>
                </c:pt>
                <c:pt idx="9" formatCode="mmm\-yy">
                  <c:v>41974</c:v>
                </c:pt>
                <c:pt idx="10" formatCode="mmm\-yy">
                  <c:v>42005</c:v>
                </c:pt>
                <c:pt idx="11" formatCode="mmm\-yy">
                  <c:v>42036</c:v>
                </c:pt>
                <c:pt idx="12" formatCode="mmm\-yy">
                  <c:v>42064</c:v>
                </c:pt>
                <c:pt idx="13" formatCode="mmm\-yy">
                  <c:v>42095</c:v>
                </c:pt>
                <c:pt idx="14" formatCode="mmm\-yy">
                  <c:v>42125</c:v>
                </c:pt>
                <c:pt idx="15" formatCode="mmm\-yy">
                  <c:v>42156</c:v>
                </c:pt>
                <c:pt idx="16" formatCode="mmm\-yy">
                  <c:v>42186</c:v>
                </c:pt>
                <c:pt idx="17" formatCode="mmm\-yy">
                  <c:v>42217</c:v>
                </c:pt>
                <c:pt idx="18" formatCode="mmm\-yy">
                  <c:v>42248</c:v>
                </c:pt>
                <c:pt idx="19" formatCode="mmm\-yy">
                  <c:v>42278</c:v>
                </c:pt>
                <c:pt idx="20" formatCode="mmm\-yy">
                  <c:v>42309</c:v>
                </c:pt>
                <c:pt idx="21" formatCode="mmm\-yy">
                  <c:v>42339</c:v>
                </c:pt>
                <c:pt idx="22" formatCode="mmm\-yy">
                  <c:v>42370</c:v>
                </c:pt>
                <c:pt idx="23" formatCode="mmm\-yy">
                  <c:v>42401</c:v>
                </c:pt>
                <c:pt idx="24" formatCode="mmm\-yy">
                  <c:v>42430</c:v>
                </c:pt>
                <c:pt idx="25" formatCode="mmm\-yy">
                  <c:v>42461</c:v>
                </c:pt>
                <c:pt idx="26" formatCode="mmm\-yy">
                  <c:v>42491</c:v>
                </c:pt>
                <c:pt idx="27" formatCode="mmm\-yy">
                  <c:v>42522</c:v>
                </c:pt>
                <c:pt idx="28" formatCode="mmm\-yy">
                  <c:v>42552</c:v>
                </c:pt>
                <c:pt idx="29" formatCode="mmm\-yy">
                  <c:v>42583</c:v>
                </c:pt>
                <c:pt idx="30" formatCode="mmm\-yy">
                  <c:v>42614</c:v>
                </c:pt>
                <c:pt idx="31" formatCode="mmm\-yy">
                  <c:v>42644</c:v>
                </c:pt>
                <c:pt idx="32" formatCode="mmm\-yy">
                  <c:v>42675</c:v>
                </c:pt>
                <c:pt idx="33" formatCode="mmm\-yy">
                  <c:v>42705</c:v>
                </c:pt>
                <c:pt idx="34" formatCode="mmm\-yy">
                  <c:v>42736</c:v>
                </c:pt>
                <c:pt idx="35" formatCode="mmm\-yy">
                  <c:v>42767</c:v>
                </c:pt>
                <c:pt idx="36" formatCode="mmm\-yy">
                  <c:v>42795</c:v>
                </c:pt>
                <c:pt idx="37" formatCode="mmm\-yy">
                  <c:v>42826</c:v>
                </c:pt>
                <c:pt idx="38" formatCode="mmm\-yy">
                  <c:v>42856</c:v>
                </c:pt>
                <c:pt idx="39" formatCode="mmm\-yy">
                  <c:v>42887</c:v>
                </c:pt>
                <c:pt idx="40" formatCode="mmm\-yy">
                  <c:v>42917</c:v>
                </c:pt>
                <c:pt idx="41" formatCode="mmm\-yy">
                  <c:v>42948</c:v>
                </c:pt>
                <c:pt idx="42" formatCode="mmm\-yy">
                  <c:v>42979</c:v>
                </c:pt>
                <c:pt idx="43" formatCode="mmm\-yy">
                  <c:v>43009</c:v>
                </c:pt>
                <c:pt idx="44" formatCode="mmm\-yy">
                  <c:v>43040</c:v>
                </c:pt>
                <c:pt idx="45" formatCode="mmm\-yy">
                  <c:v>43070</c:v>
                </c:pt>
                <c:pt idx="46" formatCode="mmm\-yy">
                  <c:v>43101</c:v>
                </c:pt>
                <c:pt idx="47" formatCode="mmm\-yy">
                  <c:v>43132</c:v>
                </c:pt>
                <c:pt idx="48" formatCode="mmm\-yy">
                  <c:v>43160</c:v>
                </c:pt>
                <c:pt idx="49" formatCode="mmm\-yy">
                  <c:v>43191</c:v>
                </c:pt>
                <c:pt idx="50" formatCode="mmm\-yy">
                  <c:v>43221</c:v>
                </c:pt>
                <c:pt idx="51" formatCode="mmm\-yy">
                  <c:v>43252</c:v>
                </c:pt>
                <c:pt idx="52" formatCode="mmm\-yy">
                  <c:v>43282</c:v>
                </c:pt>
                <c:pt idx="53" formatCode="mmm\-yy">
                  <c:v>43313</c:v>
                </c:pt>
                <c:pt idx="54" formatCode="mmm\-yy">
                  <c:v>43344</c:v>
                </c:pt>
                <c:pt idx="55" formatCode="mmm\-yy">
                  <c:v>43374</c:v>
                </c:pt>
                <c:pt idx="56" formatCode="mmm\-yy">
                  <c:v>43405</c:v>
                </c:pt>
                <c:pt idx="57" formatCode="mmm\-yy">
                  <c:v>43435</c:v>
                </c:pt>
                <c:pt idx="58" formatCode="mmm\-yy">
                  <c:v>43466</c:v>
                </c:pt>
                <c:pt idx="59" formatCode="mmm\-yy">
                  <c:v>43497</c:v>
                </c:pt>
                <c:pt idx="60" formatCode="mmm\-yy">
                  <c:v>43525</c:v>
                </c:pt>
                <c:pt idx="61" formatCode="mmm\-yy">
                  <c:v>43556</c:v>
                </c:pt>
                <c:pt idx="62" formatCode="mmm\-yy">
                  <c:v>43586</c:v>
                </c:pt>
                <c:pt idx="63" formatCode="mmm\-yy">
                  <c:v>43617</c:v>
                </c:pt>
                <c:pt idx="64" formatCode="mmm\-yy">
                  <c:v>43647</c:v>
                </c:pt>
                <c:pt idx="65" formatCode="mmm\-yy">
                  <c:v>43678</c:v>
                </c:pt>
                <c:pt idx="66" formatCode="mmm\-yy">
                  <c:v>43709</c:v>
                </c:pt>
                <c:pt idx="67" formatCode="mmm\-yy">
                  <c:v>43739</c:v>
                </c:pt>
                <c:pt idx="68" formatCode="mmm\-yy">
                  <c:v>43770</c:v>
                </c:pt>
                <c:pt idx="69" formatCode="mmm\-yy">
                  <c:v>43800</c:v>
                </c:pt>
                <c:pt idx="70" formatCode="mmm\-yy">
                  <c:v>43831</c:v>
                </c:pt>
                <c:pt idx="71" formatCode="mmm\-yy">
                  <c:v>43862</c:v>
                </c:pt>
                <c:pt idx="72" formatCode="mmm\-yy">
                  <c:v>43922</c:v>
                </c:pt>
                <c:pt idx="73" formatCode="mmm\-yy">
                  <c:v>43952</c:v>
                </c:pt>
                <c:pt idx="74" formatCode="mmm\-yy">
                  <c:v>43983</c:v>
                </c:pt>
                <c:pt idx="75" formatCode="mmm\-yy">
                  <c:v>44013</c:v>
                </c:pt>
                <c:pt idx="76" formatCode="mmm\-yy">
                  <c:v>44044</c:v>
                </c:pt>
                <c:pt idx="77" formatCode="mmm\-yy">
                  <c:v>44075</c:v>
                </c:pt>
                <c:pt idx="78" formatCode="mmm\-yy">
                  <c:v>44105</c:v>
                </c:pt>
                <c:pt idx="79" formatCode="mmm\-yy">
                  <c:v>44136</c:v>
                </c:pt>
                <c:pt idx="80" formatCode="mmm\-yy">
                  <c:v>44166</c:v>
                </c:pt>
                <c:pt idx="81" formatCode="mmm\-yy">
                  <c:v>44197</c:v>
                </c:pt>
                <c:pt idx="82" formatCode="mmm\-yy">
                  <c:v>44228</c:v>
                </c:pt>
                <c:pt idx="83" formatCode="mmm\-yy">
                  <c:v>44256</c:v>
                </c:pt>
                <c:pt idx="84" formatCode="mmm\-yy">
                  <c:v>44287</c:v>
                </c:pt>
                <c:pt idx="85" formatCode="mmm\-yy">
                  <c:v>44317</c:v>
                </c:pt>
                <c:pt idx="86" formatCode="mmm\-yy">
                  <c:v>44348</c:v>
                </c:pt>
                <c:pt idx="87" formatCode="mmm\-yy">
                  <c:v>44378</c:v>
                </c:pt>
                <c:pt idx="88" formatCode="mmm\-yy">
                  <c:v>44409</c:v>
                </c:pt>
                <c:pt idx="89" formatCode="mmm\-yy">
                  <c:v>44440</c:v>
                </c:pt>
                <c:pt idx="90" formatCode="mmm\-yy">
                  <c:v>44470</c:v>
                </c:pt>
                <c:pt idx="91" formatCode="mmm\-yy">
                  <c:v>44501</c:v>
                </c:pt>
                <c:pt idx="92" formatCode="mmm\-yy">
                  <c:v>44531</c:v>
                </c:pt>
                <c:pt idx="93" formatCode="mmm\-yy">
                  <c:v>44562</c:v>
                </c:pt>
                <c:pt idx="94" formatCode="mmm\-yy">
                  <c:v>44593</c:v>
                </c:pt>
                <c:pt idx="95" formatCode="mmm\-yy">
                  <c:v>44621</c:v>
                </c:pt>
              </c:numCache>
            </c:numRef>
          </c:cat>
          <c:val>
            <c:numRef>
              <c:f>Sheet1!$B$2:$B$97</c:f>
              <c:numCache>
                <c:formatCode>General</c:formatCode>
                <c:ptCount val="96"/>
                <c:pt idx="2">
                  <c:v>14.5</c:v>
                </c:pt>
                <c:pt idx="3">
                  <c:v>13.7</c:v>
                </c:pt>
                <c:pt idx="4">
                  <c:v>12.9</c:v>
                </c:pt>
                <c:pt idx="5">
                  <c:v>12.1</c:v>
                </c:pt>
                <c:pt idx="6">
                  <c:v>12.3</c:v>
                </c:pt>
                <c:pt idx="7">
                  <c:v>12.9</c:v>
                </c:pt>
                <c:pt idx="8">
                  <c:v>12.6</c:v>
                </c:pt>
                <c:pt idx="9">
                  <c:v>12.4</c:v>
                </c:pt>
                <c:pt idx="10">
                  <c:v>12.2</c:v>
                </c:pt>
                <c:pt idx="11">
                  <c:v>12</c:v>
                </c:pt>
                <c:pt idx="12">
                  <c:v>11.7</c:v>
                </c:pt>
                <c:pt idx="13">
                  <c:v>12.6</c:v>
                </c:pt>
                <c:pt idx="14">
                  <c:v>13.1</c:v>
                </c:pt>
                <c:pt idx="15">
                  <c:v>13.2</c:v>
                </c:pt>
                <c:pt idx="16">
                  <c:v>12.1</c:v>
                </c:pt>
                <c:pt idx="17">
                  <c:v>11.9</c:v>
                </c:pt>
                <c:pt idx="18">
                  <c:v>12.6</c:v>
                </c:pt>
                <c:pt idx="19">
                  <c:v>13.4</c:v>
                </c:pt>
                <c:pt idx="20">
                  <c:v>14.4</c:v>
                </c:pt>
                <c:pt idx="21">
                  <c:v>14</c:v>
                </c:pt>
                <c:pt idx="22">
                  <c:v>13.8</c:v>
                </c:pt>
                <c:pt idx="23">
                  <c:v>12.8</c:v>
                </c:pt>
                <c:pt idx="24">
                  <c:v>12.7</c:v>
                </c:pt>
                <c:pt idx="25">
                  <c:v>13.5</c:v>
                </c:pt>
                <c:pt idx="26">
                  <c:v>14.4</c:v>
                </c:pt>
                <c:pt idx="27">
                  <c:v>14.4</c:v>
                </c:pt>
                <c:pt idx="28">
                  <c:v>14.3</c:v>
                </c:pt>
                <c:pt idx="29">
                  <c:v>13.4</c:v>
                </c:pt>
                <c:pt idx="30">
                  <c:v>13.9</c:v>
                </c:pt>
                <c:pt idx="31">
                  <c:v>13.9</c:v>
                </c:pt>
                <c:pt idx="32">
                  <c:v>14.7</c:v>
                </c:pt>
                <c:pt idx="33">
                  <c:v>14.4</c:v>
                </c:pt>
                <c:pt idx="34">
                  <c:v>14.2</c:v>
                </c:pt>
                <c:pt idx="35">
                  <c:v>14.4</c:v>
                </c:pt>
                <c:pt idx="36">
                  <c:v>14.6</c:v>
                </c:pt>
                <c:pt idx="37">
                  <c:v>14.6</c:v>
                </c:pt>
                <c:pt idx="38">
                  <c:v>14.7</c:v>
                </c:pt>
                <c:pt idx="39">
                  <c:v>15.1</c:v>
                </c:pt>
                <c:pt idx="40">
                  <c:v>15</c:v>
                </c:pt>
                <c:pt idx="41">
                  <c:v>13.6</c:v>
                </c:pt>
                <c:pt idx="42">
                  <c:v>13.2</c:v>
                </c:pt>
                <c:pt idx="43">
                  <c:v>13.4</c:v>
                </c:pt>
                <c:pt idx="44">
                  <c:v>13.8</c:v>
                </c:pt>
                <c:pt idx="45">
                  <c:v>13.4</c:v>
                </c:pt>
                <c:pt idx="46">
                  <c:v>13.4</c:v>
                </c:pt>
                <c:pt idx="47">
                  <c:v>12.9</c:v>
                </c:pt>
                <c:pt idx="48">
                  <c:v>13.5</c:v>
                </c:pt>
                <c:pt idx="49">
                  <c:v>13.1</c:v>
                </c:pt>
                <c:pt idx="50">
                  <c:v>13.7</c:v>
                </c:pt>
                <c:pt idx="51">
                  <c:v>12.8</c:v>
                </c:pt>
                <c:pt idx="52">
                  <c:v>12.2</c:v>
                </c:pt>
                <c:pt idx="53">
                  <c:v>12</c:v>
                </c:pt>
                <c:pt idx="54">
                  <c:v>12.7</c:v>
                </c:pt>
                <c:pt idx="55">
                  <c:v>13</c:v>
                </c:pt>
                <c:pt idx="56">
                  <c:v>13.1</c:v>
                </c:pt>
                <c:pt idx="57">
                  <c:v>13.3</c:v>
                </c:pt>
                <c:pt idx="58">
                  <c:v>13.3</c:v>
                </c:pt>
                <c:pt idx="59">
                  <c:v>13.2</c:v>
                </c:pt>
                <c:pt idx="60">
                  <c:v>11.5</c:v>
                </c:pt>
                <c:pt idx="61">
                  <c:v>11.6</c:v>
                </c:pt>
                <c:pt idx="62">
                  <c:v>11.7</c:v>
                </c:pt>
                <c:pt idx="63">
                  <c:v>12.7</c:v>
                </c:pt>
                <c:pt idx="64">
                  <c:v>12.3</c:v>
                </c:pt>
                <c:pt idx="65">
                  <c:v>12.1</c:v>
                </c:pt>
                <c:pt idx="66">
                  <c:v>12.1</c:v>
                </c:pt>
                <c:pt idx="67">
                  <c:v>11.9</c:v>
                </c:pt>
                <c:pt idx="68">
                  <c:v>12.1</c:v>
                </c:pt>
                <c:pt idx="69">
                  <c:v>12.8</c:v>
                </c:pt>
                <c:pt idx="70">
                  <c:v>13.2</c:v>
                </c:pt>
                <c:pt idx="71">
                  <c:v>12.4</c:v>
                </c:pt>
                <c:pt idx="72">
                  <c:v>14</c:v>
                </c:pt>
                <c:pt idx="73">
                  <c:v>15.9</c:v>
                </c:pt>
                <c:pt idx="74">
                  <c:v>18.7</c:v>
                </c:pt>
                <c:pt idx="75">
                  <c:v>17.7</c:v>
                </c:pt>
                <c:pt idx="76">
                  <c:v>17.7</c:v>
                </c:pt>
                <c:pt idx="77">
                  <c:v>17.399999999999999</c:v>
                </c:pt>
                <c:pt idx="78">
                  <c:v>18</c:v>
                </c:pt>
                <c:pt idx="79">
                  <c:v>17.899999999999999</c:v>
                </c:pt>
                <c:pt idx="80">
                  <c:v>17.2</c:v>
                </c:pt>
                <c:pt idx="81">
                  <c:v>17</c:v>
                </c:pt>
                <c:pt idx="82">
                  <c:v>16.100000000000001</c:v>
                </c:pt>
                <c:pt idx="83">
                  <c:v>16</c:v>
                </c:pt>
                <c:pt idx="84">
                  <c:v>15</c:v>
                </c:pt>
                <c:pt idx="85">
                  <c:v>15.7</c:v>
                </c:pt>
                <c:pt idx="86">
                  <c:v>16.399999999999999</c:v>
                </c:pt>
                <c:pt idx="87">
                  <c:v>17.2</c:v>
                </c:pt>
                <c:pt idx="88">
                  <c:v>17.3</c:v>
                </c:pt>
                <c:pt idx="89">
                  <c:v>17.899999999999999</c:v>
                </c:pt>
                <c:pt idx="90">
                  <c:v>18.100000000000001</c:v>
                </c:pt>
                <c:pt idx="91">
                  <c:v>18.2</c:v>
                </c:pt>
                <c:pt idx="92">
                  <c:v>17.2</c:v>
                </c:pt>
                <c:pt idx="93">
                  <c:v>17.5</c:v>
                </c:pt>
                <c:pt idx="94">
                  <c:v>17.5</c:v>
                </c:pt>
                <c:pt idx="95">
                  <c:v>17.7</c:v>
                </c:pt>
              </c:numCache>
            </c:numRef>
          </c:val>
          <c:smooth val="0"/>
          <c:extLst>
            <c:ext xmlns:c16="http://schemas.microsoft.com/office/drawing/2014/chart" uri="{C3380CC4-5D6E-409C-BE32-E72D297353CC}">
              <c16:uniqueId val="{00000000-2F47-4C1E-AEAA-853239B72F8D}"/>
            </c:ext>
          </c:extLst>
        </c:ser>
        <c:ser>
          <c:idx val="1"/>
          <c:order val="1"/>
          <c:tx>
            <c:strRef>
              <c:f>Sheet1!$C$1</c:f>
              <c:strCache>
                <c:ptCount val="1"/>
                <c:pt idx="0">
                  <c:v>A-C1</c:v>
                </c:pt>
              </c:strCache>
            </c:strRef>
          </c:tx>
          <c:spPr>
            <a:ln>
              <a:solidFill>
                <a:srgbClr val="186DB6"/>
              </a:solidFill>
            </a:ln>
          </c:spPr>
          <c:marker>
            <c:symbol val="none"/>
          </c:marker>
          <c:cat>
            <c:numRef>
              <c:f>Sheet1!$A$2:$A$97</c:f>
              <c:numCache>
                <c:formatCode>General</c:formatCode>
                <c:ptCount val="96"/>
                <c:pt idx="2" formatCode="mmm\-yy">
                  <c:v>41760</c:v>
                </c:pt>
                <c:pt idx="3" formatCode="mmm\-yy">
                  <c:v>41791</c:v>
                </c:pt>
                <c:pt idx="4" formatCode="mmm\-yy">
                  <c:v>41821</c:v>
                </c:pt>
                <c:pt idx="5" formatCode="mmm\-yy">
                  <c:v>41852</c:v>
                </c:pt>
                <c:pt idx="6" formatCode="mmm\-yy">
                  <c:v>41883</c:v>
                </c:pt>
                <c:pt idx="7" formatCode="mmm\-yy">
                  <c:v>41913</c:v>
                </c:pt>
                <c:pt idx="8" formatCode="mmm\-yy">
                  <c:v>41944</c:v>
                </c:pt>
                <c:pt idx="9" formatCode="mmm\-yy">
                  <c:v>41974</c:v>
                </c:pt>
                <c:pt idx="10" formatCode="mmm\-yy">
                  <c:v>42005</c:v>
                </c:pt>
                <c:pt idx="11" formatCode="mmm\-yy">
                  <c:v>42036</c:v>
                </c:pt>
                <c:pt idx="12" formatCode="mmm\-yy">
                  <c:v>42064</c:v>
                </c:pt>
                <c:pt idx="13" formatCode="mmm\-yy">
                  <c:v>42095</c:v>
                </c:pt>
                <c:pt idx="14" formatCode="mmm\-yy">
                  <c:v>42125</c:v>
                </c:pt>
                <c:pt idx="15" formatCode="mmm\-yy">
                  <c:v>42156</c:v>
                </c:pt>
                <c:pt idx="16" formatCode="mmm\-yy">
                  <c:v>42186</c:v>
                </c:pt>
                <c:pt idx="17" formatCode="mmm\-yy">
                  <c:v>42217</c:v>
                </c:pt>
                <c:pt idx="18" formatCode="mmm\-yy">
                  <c:v>42248</c:v>
                </c:pt>
                <c:pt idx="19" formatCode="mmm\-yy">
                  <c:v>42278</c:v>
                </c:pt>
                <c:pt idx="20" formatCode="mmm\-yy">
                  <c:v>42309</c:v>
                </c:pt>
                <c:pt idx="21" formatCode="mmm\-yy">
                  <c:v>42339</c:v>
                </c:pt>
                <c:pt idx="22" formatCode="mmm\-yy">
                  <c:v>42370</c:v>
                </c:pt>
                <c:pt idx="23" formatCode="mmm\-yy">
                  <c:v>42401</c:v>
                </c:pt>
                <c:pt idx="24" formatCode="mmm\-yy">
                  <c:v>42430</c:v>
                </c:pt>
                <c:pt idx="25" formatCode="mmm\-yy">
                  <c:v>42461</c:v>
                </c:pt>
                <c:pt idx="26" formatCode="mmm\-yy">
                  <c:v>42491</c:v>
                </c:pt>
                <c:pt idx="27" formatCode="mmm\-yy">
                  <c:v>42522</c:v>
                </c:pt>
                <c:pt idx="28" formatCode="mmm\-yy">
                  <c:v>42552</c:v>
                </c:pt>
                <c:pt idx="29" formatCode="mmm\-yy">
                  <c:v>42583</c:v>
                </c:pt>
                <c:pt idx="30" formatCode="mmm\-yy">
                  <c:v>42614</c:v>
                </c:pt>
                <c:pt idx="31" formatCode="mmm\-yy">
                  <c:v>42644</c:v>
                </c:pt>
                <c:pt idx="32" formatCode="mmm\-yy">
                  <c:v>42675</c:v>
                </c:pt>
                <c:pt idx="33" formatCode="mmm\-yy">
                  <c:v>42705</c:v>
                </c:pt>
                <c:pt idx="34" formatCode="mmm\-yy">
                  <c:v>42736</c:v>
                </c:pt>
                <c:pt idx="35" formatCode="mmm\-yy">
                  <c:v>42767</c:v>
                </c:pt>
                <c:pt idx="36" formatCode="mmm\-yy">
                  <c:v>42795</c:v>
                </c:pt>
                <c:pt idx="37" formatCode="mmm\-yy">
                  <c:v>42826</c:v>
                </c:pt>
                <c:pt idx="38" formatCode="mmm\-yy">
                  <c:v>42856</c:v>
                </c:pt>
                <c:pt idx="39" formatCode="mmm\-yy">
                  <c:v>42887</c:v>
                </c:pt>
                <c:pt idx="40" formatCode="mmm\-yy">
                  <c:v>42917</c:v>
                </c:pt>
                <c:pt idx="41" formatCode="mmm\-yy">
                  <c:v>42948</c:v>
                </c:pt>
                <c:pt idx="42" formatCode="mmm\-yy">
                  <c:v>42979</c:v>
                </c:pt>
                <c:pt idx="43" formatCode="mmm\-yy">
                  <c:v>43009</c:v>
                </c:pt>
                <c:pt idx="44" formatCode="mmm\-yy">
                  <c:v>43040</c:v>
                </c:pt>
                <c:pt idx="45" formatCode="mmm\-yy">
                  <c:v>43070</c:v>
                </c:pt>
                <c:pt idx="46" formatCode="mmm\-yy">
                  <c:v>43101</c:v>
                </c:pt>
                <c:pt idx="47" formatCode="mmm\-yy">
                  <c:v>43132</c:v>
                </c:pt>
                <c:pt idx="48" formatCode="mmm\-yy">
                  <c:v>43160</c:v>
                </c:pt>
                <c:pt idx="49" formatCode="mmm\-yy">
                  <c:v>43191</c:v>
                </c:pt>
                <c:pt idx="50" formatCode="mmm\-yy">
                  <c:v>43221</c:v>
                </c:pt>
                <c:pt idx="51" formatCode="mmm\-yy">
                  <c:v>43252</c:v>
                </c:pt>
                <c:pt idx="52" formatCode="mmm\-yy">
                  <c:v>43282</c:v>
                </c:pt>
                <c:pt idx="53" formatCode="mmm\-yy">
                  <c:v>43313</c:v>
                </c:pt>
                <c:pt idx="54" formatCode="mmm\-yy">
                  <c:v>43344</c:v>
                </c:pt>
                <c:pt idx="55" formatCode="mmm\-yy">
                  <c:v>43374</c:v>
                </c:pt>
                <c:pt idx="56" formatCode="mmm\-yy">
                  <c:v>43405</c:v>
                </c:pt>
                <c:pt idx="57" formatCode="mmm\-yy">
                  <c:v>43435</c:v>
                </c:pt>
                <c:pt idx="58" formatCode="mmm\-yy">
                  <c:v>43466</c:v>
                </c:pt>
                <c:pt idx="59" formatCode="mmm\-yy">
                  <c:v>43497</c:v>
                </c:pt>
                <c:pt idx="60" formatCode="mmm\-yy">
                  <c:v>43525</c:v>
                </c:pt>
                <c:pt idx="61" formatCode="mmm\-yy">
                  <c:v>43556</c:v>
                </c:pt>
                <c:pt idx="62" formatCode="mmm\-yy">
                  <c:v>43586</c:v>
                </c:pt>
                <c:pt idx="63" formatCode="mmm\-yy">
                  <c:v>43617</c:v>
                </c:pt>
                <c:pt idx="64" formatCode="mmm\-yy">
                  <c:v>43647</c:v>
                </c:pt>
                <c:pt idx="65" formatCode="mmm\-yy">
                  <c:v>43678</c:v>
                </c:pt>
                <c:pt idx="66" formatCode="mmm\-yy">
                  <c:v>43709</c:v>
                </c:pt>
                <c:pt idx="67" formatCode="mmm\-yy">
                  <c:v>43739</c:v>
                </c:pt>
                <c:pt idx="68" formatCode="mmm\-yy">
                  <c:v>43770</c:v>
                </c:pt>
                <c:pt idx="69" formatCode="mmm\-yy">
                  <c:v>43800</c:v>
                </c:pt>
                <c:pt idx="70" formatCode="mmm\-yy">
                  <c:v>43831</c:v>
                </c:pt>
                <c:pt idx="71" formatCode="mmm\-yy">
                  <c:v>43862</c:v>
                </c:pt>
                <c:pt idx="72" formatCode="mmm\-yy">
                  <c:v>43922</c:v>
                </c:pt>
                <c:pt idx="73" formatCode="mmm\-yy">
                  <c:v>43952</c:v>
                </c:pt>
                <c:pt idx="74" formatCode="mmm\-yy">
                  <c:v>43983</c:v>
                </c:pt>
                <c:pt idx="75" formatCode="mmm\-yy">
                  <c:v>44013</c:v>
                </c:pt>
                <c:pt idx="76" formatCode="mmm\-yy">
                  <c:v>44044</c:v>
                </c:pt>
                <c:pt idx="77" formatCode="mmm\-yy">
                  <c:v>44075</c:v>
                </c:pt>
                <c:pt idx="78" formatCode="mmm\-yy">
                  <c:v>44105</c:v>
                </c:pt>
                <c:pt idx="79" formatCode="mmm\-yy">
                  <c:v>44136</c:v>
                </c:pt>
                <c:pt idx="80" formatCode="mmm\-yy">
                  <c:v>44166</c:v>
                </c:pt>
                <c:pt idx="81" formatCode="mmm\-yy">
                  <c:v>44197</c:v>
                </c:pt>
                <c:pt idx="82" formatCode="mmm\-yy">
                  <c:v>44228</c:v>
                </c:pt>
                <c:pt idx="83" formatCode="mmm\-yy">
                  <c:v>44256</c:v>
                </c:pt>
                <c:pt idx="84" formatCode="mmm\-yy">
                  <c:v>44287</c:v>
                </c:pt>
                <c:pt idx="85" formatCode="mmm\-yy">
                  <c:v>44317</c:v>
                </c:pt>
                <c:pt idx="86" formatCode="mmm\-yy">
                  <c:v>44348</c:v>
                </c:pt>
                <c:pt idx="87" formatCode="mmm\-yy">
                  <c:v>44378</c:v>
                </c:pt>
                <c:pt idx="88" formatCode="mmm\-yy">
                  <c:v>44409</c:v>
                </c:pt>
                <c:pt idx="89" formatCode="mmm\-yy">
                  <c:v>44440</c:v>
                </c:pt>
                <c:pt idx="90" formatCode="mmm\-yy">
                  <c:v>44470</c:v>
                </c:pt>
                <c:pt idx="91" formatCode="mmm\-yy">
                  <c:v>44501</c:v>
                </c:pt>
                <c:pt idx="92" formatCode="mmm\-yy">
                  <c:v>44531</c:v>
                </c:pt>
                <c:pt idx="93" formatCode="mmm\-yy">
                  <c:v>44562</c:v>
                </c:pt>
                <c:pt idx="94" formatCode="mmm\-yy">
                  <c:v>44593</c:v>
                </c:pt>
                <c:pt idx="95" formatCode="mmm\-yy">
                  <c:v>44621</c:v>
                </c:pt>
              </c:numCache>
            </c:numRef>
          </c:cat>
          <c:val>
            <c:numRef>
              <c:f>Sheet1!$C$2:$C$97</c:f>
              <c:numCache>
                <c:formatCode>General</c:formatCode>
                <c:ptCount val="96"/>
                <c:pt idx="2">
                  <c:v>15.5</c:v>
                </c:pt>
                <c:pt idx="3">
                  <c:v>14.9</c:v>
                </c:pt>
                <c:pt idx="4">
                  <c:v>13.5</c:v>
                </c:pt>
                <c:pt idx="5">
                  <c:v>12.7</c:v>
                </c:pt>
                <c:pt idx="6">
                  <c:v>12.5</c:v>
                </c:pt>
                <c:pt idx="7">
                  <c:v>13.6</c:v>
                </c:pt>
                <c:pt idx="8">
                  <c:v>13.6</c:v>
                </c:pt>
                <c:pt idx="9">
                  <c:v>14.2</c:v>
                </c:pt>
                <c:pt idx="10">
                  <c:v>13.9</c:v>
                </c:pt>
                <c:pt idx="11">
                  <c:v>13.1</c:v>
                </c:pt>
                <c:pt idx="12">
                  <c:v>12.4</c:v>
                </c:pt>
                <c:pt idx="13">
                  <c:v>13.7</c:v>
                </c:pt>
                <c:pt idx="14">
                  <c:v>14.9</c:v>
                </c:pt>
                <c:pt idx="15">
                  <c:v>14.8</c:v>
                </c:pt>
                <c:pt idx="16">
                  <c:v>13</c:v>
                </c:pt>
                <c:pt idx="17">
                  <c:v>11.8</c:v>
                </c:pt>
                <c:pt idx="18">
                  <c:v>12.8</c:v>
                </c:pt>
                <c:pt idx="19">
                  <c:v>14.3</c:v>
                </c:pt>
                <c:pt idx="20">
                  <c:v>16.3</c:v>
                </c:pt>
                <c:pt idx="21">
                  <c:v>15.7</c:v>
                </c:pt>
                <c:pt idx="22">
                  <c:v>15.4</c:v>
                </c:pt>
                <c:pt idx="23">
                  <c:v>14.3</c:v>
                </c:pt>
                <c:pt idx="24">
                  <c:v>14.3</c:v>
                </c:pt>
                <c:pt idx="25">
                  <c:v>15.6</c:v>
                </c:pt>
                <c:pt idx="26">
                  <c:v>15.8</c:v>
                </c:pt>
                <c:pt idx="27">
                  <c:v>16.2</c:v>
                </c:pt>
                <c:pt idx="28">
                  <c:v>15.3</c:v>
                </c:pt>
                <c:pt idx="29">
                  <c:v>14.6</c:v>
                </c:pt>
                <c:pt idx="30">
                  <c:v>15.6</c:v>
                </c:pt>
                <c:pt idx="31">
                  <c:v>15.4</c:v>
                </c:pt>
                <c:pt idx="32">
                  <c:v>16.399999999999999</c:v>
                </c:pt>
                <c:pt idx="33">
                  <c:v>15.8</c:v>
                </c:pt>
                <c:pt idx="34">
                  <c:v>15.9</c:v>
                </c:pt>
                <c:pt idx="35">
                  <c:v>15.9</c:v>
                </c:pt>
                <c:pt idx="36">
                  <c:v>15.9</c:v>
                </c:pt>
                <c:pt idx="37">
                  <c:v>16</c:v>
                </c:pt>
                <c:pt idx="38">
                  <c:v>16</c:v>
                </c:pt>
                <c:pt idx="39">
                  <c:v>16.5</c:v>
                </c:pt>
                <c:pt idx="40">
                  <c:v>16</c:v>
                </c:pt>
                <c:pt idx="41">
                  <c:v>14.6</c:v>
                </c:pt>
                <c:pt idx="42">
                  <c:v>14.6</c:v>
                </c:pt>
                <c:pt idx="43">
                  <c:v>15</c:v>
                </c:pt>
                <c:pt idx="44">
                  <c:v>15.9</c:v>
                </c:pt>
                <c:pt idx="45">
                  <c:v>15</c:v>
                </c:pt>
                <c:pt idx="46">
                  <c:v>15.2</c:v>
                </c:pt>
                <c:pt idx="47">
                  <c:v>14.4</c:v>
                </c:pt>
                <c:pt idx="48">
                  <c:v>15.2</c:v>
                </c:pt>
                <c:pt idx="49">
                  <c:v>14.4</c:v>
                </c:pt>
                <c:pt idx="50">
                  <c:v>14.9</c:v>
                </c:pt>
                <c:pt idx="51">
                  <c:v>13.8</c:v>
                </c:pt>
                <c:pt idx="52">
                  <c:v>13.2</c:v>
                </c:pt>
                <c:pt idx="53">
                  <c:v>13.2</c:v>
                </c:pt>
                <c:pt idx="54">
                  <c:v>14.1</c:v>
                </c:pt>
                <c:pt idx="55">
                  <c:v>14.5</c:v>
                </c:pt>
                <c:pt idx="56">
                  <c:v>15</c:v>
                </c:pt>
                <c:pt idx="57">
                  <c:v>14.7</c:v>
                </c:pt>
                <c:pt idx="58">
                  <c:v>15.1</c:v>
                </c:pt>
                <c:pt idx="59">
                  <c:v>15.3</c:v>
                </c:pt>
                <c:pt idx="60">
                  <c:v>14.2</c:v>
                </c:pt>
                <c:pt idx="61">
                  <c:v>14.2</c:v>
                </c:pt>
                <c:pt idx="62">
                  <c:v>14</c:v>
                </c:pt>
                <c:pt idx="63">
                  <c:v>15.1</c:v>
                </c:pt>
                <c:pt idx="64">
                  <c:v>14.4</c:v>
                </c:pt>
                <c:pt idx="65">
                  <c:v>14.5</c:v>
                </c:pt>
                <c:pt idx="66">
                  <c:v>13.9</c:v>
                </c:pt>
                <c:pt idx="67">
                  <c:v>13.5</c:v>
                </c:pt>
                <c:pt idx="68">
                  <c:v>13.6</c:v>
                </c:pt>
                <c:pt idx="69">
                  <c:v>14.8</c:v>
                </c:pt>
                <c:pt idx="70">
                  <c:v>15.6</c:v>
                </c:pt>
                <c:pt idx="71">
                  <c:v>14.9</c:v>
                </c:pt>
                <c:pt idx="72">
                  <c:v>16</c:v>
                </c:pt>
                <c:pt idx="73">
                  <c:v>17.7</c:v>
                </c:pt>
                <c:pt idx="74">
                  <c:v>20.3</c:v>
                </c:pt>
                <c:pt idx="75">
                  <c:v>19.3</c:v>
                </c:pt>
                <c:pt idx="76">
                  <c:v>19.600000000000001</c:v>
                </c:pt>
                <c:pt idx="77">
                  <c:v>18.8</c:v>
                </c:pt>
                <c:pt idx="78">
                  <c:v>19.3</c:v>
                </c:pt>
                <c:pt idx="79">
                  <c:v>19.3</c:v>
                </c:pt>
                <c:pt idx="80">
                  <c:v>19.100000000000001</c:v>
                </c:pt>
                <c:pt idx="81">
                  <c:v>19.2</c:v>
                </c:pt>
                <c:pt idx="82">
                  <c:v>17.399999999999999</c:v>
                </c:pt>
                <c:pt idx="83">
                  <c:v>17.399999999999999</c:v>
                </c:pt>
                <c:pt idx="84">
                  <c:v>16.5</c:v>
                </c:pt>
                <c:pt idx="85">
                  <c:v>18.2</c:v>
                </c:pt>
                <c:pt idx="86">
                  <c:v>19.3</c:v>
                </c:pt>
                <c:pt idx="87">
                  <c:v>19.899999999999999</c:v>
                </c:pt>
                <c:pt idx="88">
                  <c:v>19.899999999999999</c:v>
                </c:pt>
                <c:pt idx="89">
                  <c:v>20.399999999999999</c:v>
                </c:pt>
                <c:pt idx="90">
                  <c:v>20.100000000000001</c:v>
                </c:pt>
                <c:pt idx="91">
                  <c:v>20.399999999999999</c:v>
                </c:pt>
                <c:pt idx="92">
                  <c:v>18.7</c:v>
                </c:pt>
                <c:pt idx="93">
                  <c:v>19.600000000000001</c:v>
                </c:pt>
                <c:pt idx="94">
                  <c:v>18.899999999999999</c:v>
                </c:pt>
                <c:pt idx="95">
                  <c:v>18.899999999999999</c:v>
                </c:pt>
              </c:numCache>
            </c:numRef>
          </c:val>
          <c:smooth val="0"/>
          <c:extLst>
            <c:ext xmlns:c16="http://schemas.microsoft.com/office/drawing/2014/chart" uri="{C3380CC4-5D6E-409C-BE32-E72D297353CC}">
              <c16:uniqueId val="{00000001-2F47-4C1E-AEAA-853239B72F8D}"/>
            </c:ext>
          </c:extLst>
        </c:ser>
        <c:ser>
          <c:idx val="2"/>
          <c:order val="2"/>
          <c:tx>
            <c:strRef>
              <c:f>Sheet1!$D$1</c:f>
              <c:strCache>
                <c:ptCount val="1"/>
                <c:pt idx="0">
                  <c:v>C2-E</c:v>
                </c:pt>
              </c:strCache>
            </c:strRef>
          </c:tx>
          <c:spPr>
            <a:ln>
              <a:solidFill>
                <a:srgbClr val="2E2F86"/>
              </a:solidFill>
            </a:ln>
          </c:spPr>
          <c:marker>
            <c:symbol val="none"/>
          </c:marker>
          <c:cat>
            <c:numRef>
              <c:f>Sheet1!$A$2:$A$97</c:f>
              <c:numCache>
                <c:formatCode>General</c:formatCode>
                <c:ptCount val="96"/>
                <c:pt idx="2" formatCode="mmm\-yy">
                  <c:v>41760</c:v>
                </c:pt>
                <c:pt idx="3" formatCode="mmm\-yy">
                  <c:v>41791</c:v>
                </c:pt>
                <c:pt idx="4" formatCode="mmm\-yy">
                  <c:v>41821</c:v>
                </c:pt>
                <c:pt idx="5" formatCode="mmm\-yy">
                  <c:v>41852</c:v>
                </c:pt>
                <c:pt idx="6" formatCode="mmm\-yy">
                  <c:v>41883</c:v>
                </c:pt>
                <c:pt idx="7" formatCode="mmm\-yy">
                  <c:v>41913</c:v>
                </c:pt>
                <c:pt idx="8" formatCode="mmm\-yy">
                  <c:v>41944</c:v>
                </c:pt>
                <c:pt idx="9" formatCode="mmm\-yy">
                  <c:v>41974</c:v>
                </c:pt>
                <c:pt idx="10" formatCode="mmm\-yy">
                  <c:v>42005</c:v>
                </c:pt>
                <c:pt idx="11" formatCode="mmm\-yy">
                  <c:v>42036</c:v>
                </c:pt>
                <c:pt idx="12" formatCode="mmm\-yy">
                  <c:v>42064</c:v>
                </c:pt>
                <c:pt idx="13" formatCode="mmm\-yy">
                  <c:v>42095</c:v>
                </c:pt>
                <c:pt idx="14" formatCode="mmm\-yy">
                  <c:v>42125</c:v>
                </c:pt>
                <c:pt idx="15" formatCode="mmm\-yy">
                  <c:v>42156</c:v>
                </c:pt>
                <c:pt idx="16" formatCode="mmm\-yy">
                  <c:v>42186</c:v>
                </c:pt>
                <c:pt idx="17" formatCode="mmm\-yy">
                  <c:v>42217</c:v>
                </c:pt>
                <c:pt idx="18" formatCode="mmm\-yy">
                  <c:v>42248</c:v>
                </c:pt>
                <c:pt idx="19" formatCode="mmm\-yy">
                  <c:v>42278</c:v>
                </c:pt>
                <c:pt idx="20" formatCode="mmm\-yy">
                  <c:v>42309</c:v>
                </c:pt>
                <c:pt idx="21" formatCode="mmm\-yy">
                  <c:v>42339</c:v>
                </c:pt>
                <c:pt idx="22" formatCode="mmm\-yy">
                  <c:v>42370</c:v>
                </c:pt>
                <c:pt idx="23" formatCode="mmm\-yy">
                  <c:v>42401</c:v>
                </c:pt>
                <c:pt idx="24" formatCode="mmm\-yy">
                  <c:v>42430</c:v>
                </c:pt>
                <c:pt idx="25" formatCode="mmm\-yy">
                  <c:v>42461</c:v>
                </c:pt>
                <c:pt idx="26" formatCode="mmm\-yy">
                  <c:v>42491</c:v>
                </c:pt>
                <c:pt idx="27" formatCode="mmm\-yy">
                  <c:v>42522</c:v>
                </c:pt>
                <c:pt idx="28" formatCode="mmm\-yy">
                  <c:v>42552</c:v>
                </c:pt>
                <c:pt idx="29" formatCode="mmm\-yy">
                  <c:v>42583</c:v>
                </c:pt>
                <c:pt idx="30" formatCode="mmm\-yy">
                  <c:v>42614</c:v>
                </c:pt>
                <c:pt idx="31" formatCode="mmm\-yy">
                  <c:v>42644</c:v>
                </c:pt>
                <c:pt idx="32" formatCode="mmm\-yy">
                  <c:v>42675</c:v>
                </c:pt>
                <c:pt idx="33" formatCode="mmm\-yy">
                  <c:v>42705</c:v>
                </c:pt>
                <c:pt idx="34" formatCode="mmm\-yy">
                  <c:v>42736</c:v>
                </c:pt>
                <c:pt idx="35" formatCode="mmm\-yy">
                  <c:v>42767</c:v>
                </c:pt>
                <c:pt idx="36" formatCode="mmm\-yy">
                  <c:v>42795</c:v>
                </c:pt>
                <c:pt idx="37" formatCode="mmm\-yy">
                  <c:v>42826</c:v>
                </c:pt>
                <c:pt idx="38" formatCode="mmm\-yy">
                  <c:v>42856</c:v>
                </c:pt>
                <c:pt idx="39" formatCode="mmm\-yy">
                  <c:v>42887</c:v>
                </c:pt>
                <c:pt idx="40" formatCode="mmm\-yy">
                  <c:v>42917</c:v>
                </c:pt>
                <c:pt idx="41" formatCode="mmm\-yy">
                  <c:v>42948</c:v>
                </c:pt>
                <c:pt idx="42" formatCode="mmm\-yy">
                  <c:v>42979</c:v>
                </c:pt>
                <c:pt idx="43" formatCode="mmm\-yy">
                  <c:v>43009</c:v>
                </c:pt>
                <c:pt idx="44" formatCode="mmm\-yy">
                  <c:v>43040</c:v>
                </c:pt>
                <c:pt idx="45" formatCode="mmm\-yy">
                  <c:v>43070</c:v>
                </c:pt>
                <c:pt idx="46" formatCode="mmm\-yy">
                  <c:v>43101</c:v>
                </c:pt>
                <c:pt idx="47" formatCode="mmm\-yy">
                  <c:v>43132</c:v>
                </c:pt>
                <c:pt idx="48" formatCode="mmm\-yy">
                  <c:v>43160</c:v>
                </c:pt>
                <c:pt idx="49" formatCode="mmm\-yy">
                  <c:v>43191</c:v>
                </c:pt>
                <c:pt idx="50" formatCode="mmm\-yy">
                  <c:v>43221</c:v>
                </c:pt>
                <c:pt idx="51" formatCode="mmm\-yy">
                  <c:v>43252</c:v>
                </c:pt>
                <c:pt idx="52" formatCode="mmm\-yy">
                  <c:v>43282</c:v>
                </c:pt>
                <c:pt idx="53" formatCode="mmm\-yy">
                  <c:v>43313</c:v>
                </c:pt>
                <c:pt idx="54" formatCode="mmm\-yy">
                  <c:v>43344</c:v>
                </c:pt>
                <c:pt idx="55" formatCode="mmm\-yy">
                  <c:v>43374</c:v>
                </c:pt>
                <c:pt idx="56" formatCode="mmm\-yy">
                  <c:v>43405</c:v>
                </c:pt>
                <c:pt idx="57" formatCode="mmm\-yy">
                  <c:v>43435</c:v>
                </c:pt>
                <c:pt idx="58" formatCode="mmm\-yy">
                  <c:v>43466</c:v>
                </c:pt>
                <c:pt idx="59" formatCode="mmm\-yy">
                  <c:v>43497</c:v>
                </c:pt>
                <c:pt idx="60" formatCode="mmm\-yy">
                  <c:v>43525</c:v>
                </c:pt>
                <c:pt idx="61" formatCode="mmm\-yy">
                  <c:v>43556</c:v>
                </c:pt>
                <c:pt idx="62" formatCode="mmm\-yy">
                  <c:v>43586</c:v>
                </c:pt>
                <c:pt idx="63" formatCode="mmm\-yy">
                  <c:v>43617</c:v>
                </c:pt>
                <c:pt idx="64" formatCode="mmm\-yy">
                  <c:v>43647</c:v>
                </c:pt>
                <c:pt idx="65" formatCode="mmm\-yy">
                  <c:v>43678</c:v>
                </c:pt>
                <c:pt idx="66" formatCode="mmm\-yy">
                  <c:v>43709</c:v>
                </c:pt>
                <c:pt idx="67" formatCode="mmm\-yy">
                  <c:v>43739</c:v>
                </c:pt>
                <c:pt idx="68" formatCode="mmm\-yy">
                  <c:v>43770</c:v>
                </c:pt>
                <c:pt idx="69" formatCode="mmm\-yy">
                  <c:v>43800</c:v>
                </c:pt>
                <c:pt idx="70" formatCode="mmm\-yy">
                  <c:v>43831</c:v>
                </c:pt>
                <c:pt idx="71" formatCode="mmm\-yy">
                  <c:v>43862</c:v>
                </c:pt>
                <c:pt idx="72" formatCode="mmm\-yy">
                  <c:v>43922</c:v>
                </c:pt>
                <c:pt idx="73" formatCode="mmm\-yy">
                  <c:v>43952</c:v>
                </c:pt>
                <c:pt idx="74" formatCode="mmm\-yy">
                  <c:v>43983</c:v>
                </c:pt>
                <c:pt idx="75" formatCode="mmm\-yy">
                  <c:v>44013</c:v>
                </c:pt>
                <c:pt idx="76" formatCode="mmm\-yy">
                  <c:v>44044</c:v>
                </c:pt>
                <c:pt idx="77" formatCode="mmm\-yy">
                  <c:v>44075</c:v>
                </c:pt>
                <c:pt idx="78" formatCode="mmm\-yy">
                  <c:v>44105</c:v>
                </c:pt>
                <c:pt idx="79" formatCode="mmm\-yy">
                  <c:v>44136</c:v>
                </c:pt>
                <c:pt idx="80" formatCode="mmm\-yy">
                  <c:v>44166</c:v>
                </c:pt>
                <c:pt idx="81" formatCode="mmm\-yy">
                  <c:v>44197</c:v>
                </c:pt>
                <c:pt idx="82" formatCode="mmm\-yy">
                  <c:v>44228</c:v>
                </c:pt>
                <c:pt idx="83" formatCode="mmm\-yy">
                  <c:v>44256</c:v>
                </c:pt>
                <c:pt idx="84" formatCode="mmm\-yy">
                  <c:v>44287</c:v>
                </c:pt>
                <c:pt idx="85" formatCode="mmm\-yy">
                  <c:v>44317</c:v>
                </c:pt>
                <c:pt idx="86" formatCode="mmm\-yy">
                  <c:v>44348</c:v>
                </c:pt>
                <c:pt idx="87" formatCode="mmm\-yy">
                  <c:v>44378</c:v>
                </c:pt>
                <c:pt idx="88" formatCode="mmm\-yy">
                  <c:v>44409</c:v>
                </c:pt>
                <c:pt idx="89" formatCode="mmm\-yy">
                  <c:v>44440</c:v>
                </c:pt>
                <c:pt idx="90" formatCode="mmm\-yy">
                  <c:v>44470</c:v>
                </c:pt>
                <c:pt idx="91" formatCode="mmm\-yy">
                  <c:v>44501</c:v>
                </c:pt>
                <c:pt idx="92" formatCode="mmm\-yy">
                  <c:v>44531</c:v>
                </c:pt>
                <c:pt idx="93" formatCode="mmm\-yy">
                  <c:v>44562</c:v>
                </c:pt>
                <c:pt idx="94" formatCode="mmm\-yy">
                  <c:v>44593</c:v>
                </c:pt>
                <c:pt idx="95" formatCode="mmm\-yy">
                  <c:v>44621</c:v>
                </c:pt>
              </c:numCache>
            </c:numRef>
          </c:cat>
          <c:val>
            <c:numRef>
              <c:f>Sheet1!$D$2:$D$97</c:f>
              <c:numCache>
                <c:formatCode>General</c:formatCode>
                <c:ptCount val="96"/>
                <c:pt idx="2">
                  <c:v>13.3</c:v>
                </c:pt>
                <c:pt idx="3">
                  <c:v>12.3</c:v>
                </c:pt>
                <c:pt idx="4">
                  <c:v>12.2</c:v>
                </c:pt>
                <c:pt idx="5">
                  <c:v>11.3</c:v>
                </c:pt>
                <c:pt idx="6">
                  <c:v>12.1</c:v>
                </c:pt>
                <c:pt idx="7">
                  <c:v>12</c:v>
                </c:pt>
                <c:pt idx="8">
                  <c:v>11.4</c:v>
                </c:pt>
                <c:pt idx="9">
                  <c:v>10.3</c:v>
                </c:pt>
                <c:pt idx="10">
                  <c:v>10.1</c:v>
                </c:pt>
                <c:pt idx="11">
                  <c:v>10.7</c:v>
                </c:pt>
                <c:pt idx="12">
                  <c:v>11</c:v>
                </c:pt>
                <c:pt idx="13">
                  <c:v>11.2</c:v>
                </c:pt>
                <c:pt idx="14">
                  <c:v>11</c:v>
                </c:pt>
                <c:pt idx="15">
                  <c:v>11.3</c:v>
                </c:pt>
                <c:pt idx="16">
                  <c:v>11.2</c:v>
                </c:pt>
                <c:pt idx="17">
                  <c:v>12</c:v>
                </c:pt>
                <c:pt idx="18">
                  <c:v>12.4</c:v>
                </c:pt>
                <c:pt idx="19">
                  <c:v>12.2</c:v>
                </c:pt>
                <c:pt idx="20">
                  <c:v>12.1</c:v>
                </c:pt>
                <c:pt idx="21">
                  <c:v>12</c:v>
                </c:pt>
                <c:pt idx="22">
                  <c:v>12</c:v>
                </c:pt>
                <c:pt idx="23">
                  <c:v>11</c:v>
                </c:pt>
                <c:pt idx="24">
                  <c:v>10.9</c:v>
                </c:pt>
                <c:pt idx="25">
                  <c:v>11.1</c:v>
                </c:pt>
                <c:pt idx="26">
                  <c:v>12.7</c:v>
                </c:pt>
                <c:pt idx="27">
                  <c:v>12.2</c:v>
                </c:pt>
                <c:pt idx="28">
                  <c:v>13.2</c:v>
                </c:pt>
                <c:pt idx="29">
                  <c:v>12.1</c:v>
                </c:pt>
                <c:pt idx="30">
                  <c:v>11.9</c:v>
                </c:pt>
                <c:pt idx="31">
                  <c:v>12</c:v>
                </c:pt>
                <c:pt idx="32">
                  <c:v>12.7</c:v>
                </c:pt>
                <c:pt idx="33">
                  <c:v>12.7</c:v>
                </c:pt>
                <c:pt idx="34">
                  <c:v>12.2</c:v>
                </c:pt>
                <c:pt idx="35">
                  <c:v>12.5</c:v>
                </c:pt>
                <c:pt idx="36">
                  <c:v>13.1</c:v>
                </c:pt>
                <c:pt idx="37">
                  <c:v>12.9</c:v>
                </c:pt>
                <c:pt idx="38">
                  <c:v>13.1</c:v>
                </c:pt>
                <c:pt idx="39">
                  <c:v>13.5</c:v>
                </c:pt>
                <c:pt idx="40">
                  <c:v>13.8</c:v>
                </c:pt>
                <c:pt idx="41">
                  <c:v>12.4</c:v>
                </c:pt>
                <c:pt idx="42">
                  <c:v>11.5</c:v>
                </c:pt>
                <c:pt idx="43">
                  <c:v>11.4</c:v>
                </c:pt>
                <c:pt idx="44">
                  <c:v>11.3</c:v>
                </c:pt>
                <c:pt idx="45">
                  <c:v>11.4</c:v>
                </c:pt>
                <c:pt idx="46">
                  <c:v>11.1</c:v>
                </c:pt>
                <c:pt idx="47">
                  <c:v>10.9</c:v>
                </c:pt>
                <c:pt idx="48">
                  <c:v>11.4</c:v>
                </c:pt>
                <c:pt idx="49">
                  <c:v>11.5</c:v>
                </c:pt>
                <c:pt idx="50">
                  <c:v>12.3</c:v>
                </c:pt>
                <c:pt idx="51">
                  <c:v>11.6</c:v>
                </c:pt>
                <c:pt idx="52">
                  <c:v>10.9</c:v>
                </c:pt>
                <c:pt idx="53">
                  <c:v>10.6</c:v>
                </c:pt>
                <c:pt idx="54">
                  <c:v>11</c:v>
                </c:pt>
                <c:pt idx="55">
                  <c:v>11</c:v>
                </c:pt>
                <c:pt idx="56">
                  <c:v>10.8</c:v>
                </c:pt>
                <c:pt idx="57">
                  <c:v>11.6</c:v>
                </c:pt>
                <c:pt idx="58">
                  <c:v>11</c:v>
                </c:pt>
                <c:pt idx="59">
                  <c:v>10.6</c:v>
                </c:pt>
                <c:pt idx="60">
                  <c:v>8.1999999999999993</c:v>
                </c:pt>
                <c:pt idx="61">
                  <c:v>8.4</c:v>
                </c:pt>
                <c:pt idx="62">
                  <c:v>9</c:v>
                </c:pt>
                <c:pt idx="63">
                  <c:v>9.6</c:v>
                </c:pt>
                <c:pt idx="64">
                  <c:v>9.6999999999999993</c:v>
                </c:pt>
                <c:pt idx="65">
                  <c:v>9.1999999999999993</c:v>
                </c:pt>
                <c:pt idx="66">
                  <c:v>10</c:v>
                </c:pt>
                <c:pt idx="67">
                  <c:v>9.9</c:v>
                </c:pt>
                <c:pt idx="68">
                  <c:v>10.199999999999999</c:v>
                </c:pt>
                <c:pt idx="69">
                  <c:v>10.3</c:v>
                </c:pt>
                <c:pt idx="70">
                  <c:v>10.199999999999999</c:v>
                </c:pt>
                <c:pt idx="71">
                  <c:v>9.4</c:v>
                </c:pt>
                <c:pt idx="72">
                  <c:v>11.5</c:v>
                </c:pt>
                <c:pt idx="73">
                  <c:v>13.9</c:v>
                </c:pt>
                <c:pt idx="74">
                  <c:v>17</c:v>
                </c:pt>
                <c:pt idx="75">
                  <c:v>15.9</c:v>
                </c:pt>
                <c:pt idx="76">
                  <c:v>15.8</c:v>
                </c:pt>
                <c:pt idx="77">
                  <c:v>16.2</c:v>
                </c:pt>
                <c:pt idx="78">
                  <c:v>17</c:v>
                </c:pt>
                <c:pt idx="79">
                  <c:v>17.2</c:v>
                </c:pt>
                <c:pt idx="80">
                  <c:v>15.7</c:v>
                </c:pt>
                <c:pt idx="81">
                  <c:v>14.9</c:v>
                </c:pt>
                <c:pt idx="82">
                  <c:v>14.7</c:v>
                </c:pt>
                <c:pt idx="83">
                  <c:v>14.6</c:v>
                </c:pt>
                <c:pt idx="84">
                  <c:v>13.5</c:v>
                </c:pt>
                <c:pt idx="85">
                  <c:v>13</c:v>
                </c:pt>
                <c:pt idx="86">
                  <c:v>13.3</c:v>
                </c:pt>
                <c:pt idx="87">
                  <c:v>14.7</c:v>
                </c:pt>
                <c:pt idx="88">
                  <c:v>14.6</c:v>
                </c:pt>
                <c:pt idx="89">
                  <c:v>14.8</c:v>
                </c:pt>
                <c:pt idx="90">
                  <c:v>15.6</c:v>
                </c:pt>
                <c:pt idx="91">
                  <c:v>15.6</c:v>
                </c:pt>
                <c:pt idx="92">
                  <c:v>15.5</c:v>
                </c:pt>
                <c:pt idx="93">
                  <c:v>15.5</c:v>
                </c:pt>
                <c:pt idx="94">
                  <c:v>16.5</c:v>
                </c:pt>
                <c:pt idx="95">
                  <c:v>17.100000000000001</c:v>
                </c:pt>
              </c:numCache>
            </c:numRef>
          </c:val>
          <c:smooth val="0"/>
          <c:extLst>
            <c:ext xmlns:c16="http://schemas.microsoft.com/office/drawing/2014/chart" uri="{C3380CC4-5D6E-409C-BE32-E72D297353CC}">
              <c16:uniqueId val="{00000002-2F47-4C1E-AEAA-853239B72F8D}"/>
            </c:ext>
          </c:extLst>
        </c:ser>
        <c:dLbls>
          <c:showLegendKey val="0"/>
          <c:showVal val="0"/>
          <c:showCatName val="0"/>
          <c:showSerName val="0"/>
          <c:showPercent val="0"/>
          <c:showBubbleSize val="0"/>
        </c:dLbls>
        <c:smooth val="0"/>
        <c:axId val="2029075439"/>
        <c:axId val="1"/>
      </c:lineChart>
      <c:dateAx>
        <c:axId val="2029075439"/>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lstStyle/>
              <a:p>
                <a:pPr>
                  <a:defRPr sz="1099" b="0" i="0" u="none" strike="noStrike" baseline="0">
                    <a:solidFill>
                      <a:srgbClr val="000000"/>
                    </a:solidFill>
                    <a:latin typeface="Corbel"/>
                    <a:ea typeface="Corbel"/>
                    <a:cs typeface="Corbel"/>
                  </a:defRPr>
                </a:pPr>
                <a:r>
                  <a:rPr lang="en-GB" dirty="0"/>
                  <a:t>% increasing and higher risk drinkers (3</a:t>
                </a:r>
                <a:r>
                  <a:rPr lang="en-GB" baseline="0" dirty="0"/>
                  <a:t> month moving average)</a:t>
                </a:r>
                <a:endParaRPr lang="en-GB" dirty="0"/>
              </a:p>
            </c:rich>
          </c:tx>
          <c:layout>
            <c:manualLayout>
              <c:xMode val="edge"/>
              <c:yMode val="edge"/>
              <c:x val="2.0414236414892584E-2"/>
              <c:y val="0.13685175950399947"/>
            </c:manualLayout>
          </c:layout>
          <c:overlay val="0"/>
        </c:title>
        <c:numFmt formatCode="0" sourceLinked="0"/>
        <c:majorTickMark val="out"/>
        <c:minorTickMark val="none"/>
        <c:tickLblPos val="nextTo"/>
        <c:txPr>
          <a:bodyPr rot="0" vert="horz"/>
          <a:lstStyle/>
          <a:p>
            <a:pPr>
              <a:defRPr/>
            </a:pPr>
            <a:endParaRPr lang="en-US"/>
          </a:p>
        </c:txPr>
        <c:crossAx val="2029075439"/>
        <c:crosses val="autoZero"/>
        <c:crossBetween val="between"/>
        <c:majorUnit val="10"/>
      </c:valAx>
      <c:spPr>
        <a:noFill/>
        <a:ln w="25368">
          <a:noFill/>
        </a:ln>
      </c:spPr>
    </c:plotArea>
    <c:legend>
      <c:legendPos val="r"/>
      <c:layout>
        <c:manualLayout>
          <c:xMode val="edge"/>
          <c:yMode val="edge"/>
          <c:x val="0.86582725770389812"/>
          <c:y val="0.66259931864224253"/>
          <c:w val="0.10499246621950035"/>
          <c:h val="0.187561851477796"/>
        </c:manualLayout>
      </c:layout>
      <c:overlay val="0"/>
    </c:legend>
    <c:plotVisOnly val="1"/>
    <c:dispBlanksAs val="gap"/>
    <c:showDLblsOverMax val="0"/>
  </c:chart>
  <c:txPr>
    <a:bodyPr/>
    <a:lstStyle/>
    <a:p>
      <a:pPr>
        <a:defRPr sz="109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753888402838539E-2"/>
          <c:y val="3.2774670270863761E-2"/>
          <c:w val="0.87382072032662583"/>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Sheet1!$A$2:$A$128</c:f>
              <c:numCache>
                <c:formatCode>mmm\-yy</c:formatCode>
                <c:ptCount val="127"/>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44682</c:v>
                </c:pt>
                <c:pt idx="96">
                  <c:v>44713</c:v>
                </c:pt>
                <c:pt idx="97">
                  <c:v>44743</c:v>
                </c:pt>
                <c:pt idx="98">
                  <c:v>44774</c:v>
                </c:pt>
                <c:pt idx="99">
                  <c:v>44805</c:v>
                </c:pt>
                <c:pt idx="100">
                  <c:v>44835</c:v>
                </c:pt>
                <c:pt idx="101">
                  <c:v>44866</c:v>
                </c:pt>
                <c:pt idx="102">
                  <c:v>44896</c:v>
                </c:pt>
                <c:pt idx="103">
                  <c:v>44927</c:v>
                </c:pt>
                <c:pt idx="104">
                  <c:v>44958</c:v>
                </c:pt>
                <c:pt idx="105">
                  <c:v>44986</c:v>
                </c:pt>
                <c:pt idx="106">
                  <c:v>45017</c:v>
                </c:pt>
                <c:pt idx="107">
                  <c:v>45047</c:v>
                </c:pt>
                <c:pt idx="108">
                  <c:v>45078</c:v>
                </c:pt>
                <c:pt idx="109">
                  <c:v>45108</c:v>
                </c:pt>
                <c:pt idx="110">
                  <c:v>45139</c:v>
                </c:pt>
                <c:pt idx="111">
                  <c:v>45170</c:v>
                </c:pt>
                <c:pt idx="112">
                  <c:v>45200</c:v>
                </c:pt>
                <c:pt idx="113">
                  <c:v>45231</c:v>
                </c:pt>
                <c:pt idx="114">
                  <c:v>45261</c:v>
                </c:pt>
                <c:pt idx="115">
                  <c:v>45292</c:v>
                </c:pt>
                <c:pt idx="116">
                  <c:v>45323</c:v>
                </c:pt>
                <c:pt idx="117">
                  <c:v>45352</c:v>
                </c:pt>
                <c:pt idx="118">
                  <c:v>45383</c:v>
                </c:pt>
                <c:pt idx="119">
                  <c:v>45413</c:v>
                </c:pt>
                <c:pt idx="120">
                  <c:v>45444</c:v>
                </c:pt>
                <c:pt idx="121">
                  <c:v>45474</c:v>
                </c:pt>
                <c:pt idx="122">
                  <c:v>45505</c:v>
                </c:pt>
                <c:pt idx="123">
                  <c:v>45536</c:v>
                </c:pt>
                <c:pt idx="124">
                  <c:v>45566</c:v>
                </c:pt>
                <c:pt idx="125">
                  <c:v>45597</c:v>
                </c:pt>
                <c:pt idx="126">
                  <c:v>45627</c:v>
                </c:pt>
              </c:numCache>
            </c:numRef>
          </c:cat>
          <c:val>
            <c:numRef>
              <c:f>Sheet1!$B$3:$B$128</c:f>
              <c:numCache>
                <c:formatCode>General</c:formatCode>
                <c:ptCount val="126"/>
                <c:pt idx="0">
                  <c:v>26.7</c:v>
                </c:pt>
                <c:pt idx="1">
                  <c:v>26</c:v>
                </c:pt>
                <c:pt idx="2">
                  <c:v>25.7</c:v>
                </c:pt>
                <c:pt idx="3">
                  <c:v>26.8</c:v>
                </c:pt>
                <c:pt idx="4">
                  <c:v>27.5</c:v>
                </c:pt>
                <c:pt idx="5">
                  <c:v>26.4</c:v>
                </c:pt>
                <c:pt idx="6">
                  <c:v>26</c:v>
                </c:pt>
                <c:pt idx="7">
                  <c:v>25.8</c:v>
                </c:pt>
                <c:pt idx="8">
                  <c:v>25.7</c:v>
                </c:pt>
                <c:pt idx="9">
                  <c:v>25.2</c:v>
                </c:pt>
                <c:pt idx="10">
                  <c:v>25.4</c:v>
                </c:pt>
                <c:pt idx="11">
                  <c:v>25.9</c:v>
                </c:pt>
                <c:pt idx="12">
                  <c:v>26.2</c:v>
                </c:pt>
                <c:pt idx="13">
                  <c:v>25.6</c:v>
                </c:pt>
                <c:pt idx="14">
                  <c:v>26.2</c:v>
                </c:pt>
                <c:pt idx="15">
                  <c:v>26.8</c:v>
                </c:pt>
                <c:pt idx="16">
                  <c:v>27.1</c:v>
                </c:pt>
                <c:pt idx="17">
                  <c:v>27</c:v>
                </c:pt>
                <c:pt idx="18">
                  <c:v>27.3</c:v>
                </c:pt>
                <c:pt idx="19">
                  <c:v>27.1</c:v>
                </c:pt>
                <c:pt idx="20">
                  <c:v>26</c:v>
                </c:pt>
                <c:pt idx="21">
                  <c:v>26.3</c:v>
                </c:pt>
                <c:pt idx="22">
                  <c:v>27.5</c:v>
                </c:pt>
                <c:pt idx="23">
                  <c:v>29.3</c:v>
                </c:pt>
                <c:pt idx="24">
                  <c:v>28.3</c:v>
                </c:pt>
                <c:pt idx="25">
                  <c:v>27.6</c:v>
                </c:pt>
                <c:pt idx="26">
                  <c:v>26.8</c:v>
                </c:pt>
                <c:pt idx="27">
                  <c:v>27.2</c:v>
                </c:pt>
                <c:pt idx="28">
                  <c:v>27.3</c:v>
                </c:pt>
                <c:pt idx="29">
                  <c:v>26.9</c:v>
                </c:pt>
                <c:pt idx="30">
                  <c:v>26.5</c:v>
                </c:pt>
                <c:pt idx="31">
                  <c:v>26.9</c:v>
                </c:pt>
                <c:pt idx="32">
                  <c:v>27.4</c:v>
                </c:pt>
                <c:pt idx="33">
                  <c:v>28.2</c:v>
                </c:pt>
                <c:pt idx="34">
                  <c:v>27.9</c:v>
                </c:pt>
                <c:pt idx="35">
                  <c:v>28.1</c:v>
                </c:pt>
                <c:pt idx="36">
                  <c:v>28.7</c:v>
                </c:pt>
                <c:pt idx="37">
                  <c:v>28.6</c:v>
                </c:pt>
                <c:pt idx="38">
                  <c:v>27.3</c:v>
                </c:pt>
                <c:pt idx="39">
                  <c:v>26.3</c:v>
                </c:pt>
                <c:pt idx="40">
                  <c:v>26.3</c:v>
                </c:pt>
                <c:pt idx="41">
                  <c:v>26.6</c:v>
                </c:pt>
                <c:pt idx="42">
                  <c:v>26.5</c:v>
                </c:pt>
                <c:pt idx="43">
                  <c:v>27.2</c:v>
                </c:pt>
                <c:pt idx="44">
                  <c:v>26.5</c:v>
                </c:pt>
                <c:pt idx="45">
                  <c:v>27</c:v>
                </c:pt>
                <c:pt idx="46">
                  <c:v>26</c:v>
                </c:pt>
                <c:pt idx="47">
                  <c:v>26.4</c:v>
                </c:pt>
                <c:pt idx="48">
                  <c:v>25.8</c:v>
                </c:pt>
                <c:pt idx="49">
                  <c:v>25.5</c:v>
                </c:pt>
                <c:pt idx="50">
                  <c:v>26</c:v>
                </c:pt>
                <c:pt idx="51">
                  <c:v>27.1</c:v>
                </c:pt>
                <c:pt idx="52">
                  <c:v>26.7</c:v>
                </c:pt>
                <c:pt idx="53">
                  <c:v>26</c:v>
                </c:pt>
                <c:pt idx="54">
                  <c:v>26.2</c:v>
                </c:pt>
                <c:pt idx="55">
                  <c:v>26.5</c:v>
                </c:pt>
                <c:pt idx="56">
                  <c:v>26.8</c:v>
                </c:pt>
                <c:pt idx="57">
                  <c:v>24.8</c:v>
                </c:pt>
                <c:pt idx="58">
                  <c:v>24.2</c:v>
                </c:pt>
                <c:pt idx="59">
                  <c:v>23.9</c:v>
                </c:pt>
                <c:pt idx="60">
                  <c:v>24.1</c:v>
                </c:pt>
                <c:pt idx="61">
                  <c:v>24.7</c:v>
                </c:pt>
                <c:pt idx="62">
                  <c:v>25</c:v>
                </c:pt>
                <c:pt idx="63">
                  <c:v>25.8</c:v>
                </c:pt>
                <c:pt idx="64">
                  <c:v>25.4</c:v>
                </c:pt>
                <c:pt idx="65">
                  <c:v>25.9</c:v>
                </c:pt>
                <c:pt idx="66">
                  <c:v>26.4</c:v>
                </c:pt>
                <c:pt idx="67">
                  <c:v>26.6</c:v>
                </c:pt>
                <c:pt idx="68">
                  <c:v>24.9</c:v>
                </c:pt>
                <c:pt idx="69">
                  <c:v>28.3</c:v>
                </c:pt>
                <c:pt idx="70">
                  <c:v>32.200000000000003</c:v>
                </c:pt>
                <c:pt idx="71">
                  <c:v>36.700000000000003</c:v>
                </c:pt>
                <c:pt idx="72">
                  <c:v>34.9</c:v>
                </c:pt>
                <c:pt idx="73">
                  <c:v>34</c:v>
                </c:pt>
                <c:pt idx="74">
                  <c:v>33.299999999999997</c:v>
                </c:pt>
                <c:pt idx="75">
                  <c:v>33.200000000000003</c:v>
                </c:pt>
                <c:pt idx="76">
                  <c:v>32.6</c:v>
                </c:pt>
                <c:pt idx="77">
                  <c:v>32</c:v>
                </c:pt>
                <c:pt idx="78">
                  <c:v>32.4</c:v>
                </c:pt>
                <c:pt idx="79">
                  <c:v>31</c:v>
                </c:pt>
                <c:pt idx="80">
                  <c:v>30.3</c:v>
                </c:pt>
                <c:pt idx="81">
                  <c:v>28.2</c:v>
                </c:pt>
                <c:pt idx="82">
                  <c:v>29.9</c:v>
                </c:pt>
                <c:pt idx="83">
                  <c:v>30.9</c:v>
                </c:pt>
                <c:pt idx="84">
                  <c:v>32.6</c:v>
                </c:pt>
                <c:pt idx="85">
                  <c:v>32.799999999999997</c:v>
                </c:pt>
                <c:pt idx="86">
                  <c:v>33.4</c:v>
                </c:pt>
                <c:pt idx="87">
                  <c:v>33.799999999999997</c:v>
                </c:pt>
                <c:pt idx="88">
                  <c:v>33.700000000000003</c:v>
                </c:pt>
                <c:pt idx="89">
                  <c:v>32.700000000000003</c:v>
                </c:pt>
                <c:pt idx="90">
                  <c:v>32.4</c:v>
                </c:pt>
                <c:pt idx="91">
                  <c:v>32.200000000000003</c:v>
                </c:pt>
                <c:pt idx="92">
                  <c:v>32</c:v>
                </c:pt>
                <c:pt idx="93">
                  <c:v>31.8</c:v>
                </c:pt>
                <c:pt idx="94">
                  <c:v>31.6</c:v>
                </c:pt>
                <c:pt idx="95">
                  <c:v>31.8</c:v>
                </c:pt>
                <c:pt idx="96">
                  <c:v>32.4</c:v>
                </c:pt>
                <c:pt idx="97">
                  <c:v>32.9</c:v>
                </c:pt>
                <c:pt idx="98">
                  <c:v>33.700000000000003</c:v>
                </c:pt>
                <c:pt idx="99">
                  <c:v>33.4</c:v>
                </c:pt>
                <c:pt idx="100">
                  <c:v>33.200000000000003</c:v>
                </c:pt>
                <c:pt idx="101">
                  <c:v>33.1</c:v>
                </c:pt>
                <c:pt idx="102">
                  <c:v>32.4</c:v>
                </c:pt>
                <c:pt idx="103">
                  <c:v>31</c:v>
                </c:pt>
                <c:pt idx="104">
                  <c:v>30.1</c:v>
                </c:pt>
                <c:pt idx="105">
                  <c:v>29.7</c:v>
                </c:pt>
                <c:pt idx="106">
                  <c:v>30.6</c:v>
                </c:pt>
                <c:pt idx="107">
                  <c:v>30.7</c:v>
                </c:pt>
                <c:pt idx="108">
                  <c:v>31.4</c:v>
                </c:pt>
                <c:pt idx="109">
                  <c:v>32</c:v>
                </c:pt>
                <c:pt idx="110">
                  <c:v>32.299999999999997</c:v>
                </c:pt>
                <c:pt idx="111">
                  <c:v>32.4</c:v>
                </c:pt>
                <c:pt idx="112">
                  <c:v>31.9</c:v>
                </c:pt>
                <c:pt idx="113">
                  <c:v>31.7</c:v>
                </c:pt>
                <c:pt idx="114">
                  <c:v>30.5</c:v>
                </c:pt>
                <c:pt idx="115">
                  <c:v>29.7</c:v>
                </c:pt>
                <c:pt idx="116">
                  <c:v>29.1</c:v>
                </c:pt>
                <c:pt idx="117">
                  <c:v>29.8</c:v>
                </c:pt>
                <c:pt idx="118">
                  <c:v>30.5</c:v>
                </c:pt>
                <c:pt idx="119">
                  <c:v>31</c:v>
                </c:pt>
                <c:pt idx="120">
                  <c:v>31.2</c:v>
                </c:pt>
                <c:pt idx="121">
                  <c:v>30.4</c:v>
                </c:pt>
                <c:pt idx="122">
                  <c:v>29.8</c:v>
                </c:pt>
                <c:pt idx="123">
                  <c:v>29.3</c:v>
                </c:pt>
                <c:pt idx="124">
                  <c:v>29.4</c:v>
                </c:pt>
                <c:pt idx="125">
                  <c:v>29.2</c:v>
                </c:pt>
              </c:numCache>
            </c:numRef>
          </c:val>
          <c:smooth val="0"/>
          <c:extLst>
            <c:ext xmlns:c16="http://schemas.microsoft.com/office/drawing/2014/chart" uri="{C3380CC4-5D6E-409C-BE32-E72D297353CC}">
              <c16:uniqueId val="{00000000-2070-4625-9F79-CCF48FE2CB3F}"/>
            </c:ext>
          </c:extLst>
        </c:ser>
        <c:ser>
          <c:idx val="1"/>
          <c:order val="1"/>
          <c:tx>
            <c:strRef>
              <c:f>Sheet1!$C$1</c:f>
              <c:strCache>
                <c:ptCount val="1"/>
                <c:pt idx="0">
                  <c:v>Men</c:v>
                </c:pt>
              </c:strCache>
            </c:strRef>
          </c:tx>
          <c:spPr>
            <a:ln>
              <a:solidFill>
                <a:srgbClr val="186DB6"/>
              </a:solidFill>
            </a:ln>
          </c:spPr>
          <c:marker>
            <c:symbol val="none"/>
          </c:marker>
          <c:cat>
            <c:numRef>
              <c:f>Sheet1!$A$2:$A$128</c:f>
              <c:numCache>
                <c:formatCode>mmm\-yy</c:formatCode>
                <c:ptCount val="127"/>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44682</c:v>
                </c:pt>
                <c:pt idx="96">
                  <c:v>44713</c:v>
                </c:pt>
                <c:pt idx="97">
                  <c:v>44743</c:v>
                </c:pt>
                <c:pt idx="98">
                  <c:v>44774</c:v>
                </c:pt>
                <c:pt idx="99">
                  <c:v>44805</c:v>
                </c:pt>
                <c:pt idx="100">
                  <c:v>44835</c:v>
                </c:pt>
                <c:pt idx="101">
                  <c:v>44866</c:v>
                </c:pt>
                <c:pt idx="102">
                  <c:v>44896</c:v>
                </c:pt>
                <c:pt idx="103">
                  <c:v>44927</c:v>
                </c:pt>
                <c:pt idx="104">
                  <c:v>44958</c:v>
                </c:pt>
                <c:pt idx="105">
                  <c:v>44986</c:v>
                </c:pt>
                <c:pt idx="106">
                  <c:v>45017</c:v>
                </c:pt>
                <c:pt idx="107">
                  <c:v>45047</c:v>
                </c:pt>
                <c:pt idx="108">
                  <c:v>45078</c:v>
                </c:pt>
                <c:pt idx="109">
                  <c:v>45108</c:v>
                </c:pt>
                <c:pt idx="110">
                  <c:v>45139</c:v>
                </c:pt>
                <c:pt idx="111">
                  <c:v>45170</c:v>
                </c:pt>
                <c:pt idx="112">
                  <c:v>45200</c:v>
                </c:pt>
                <c:pt idx="113">
                  <c:v>45231</c:v>
                </c:pt>
                <c:pt idx="114">
                  <c:v>45261</c:v>
                </c:pt>
                <c:pt idx="115">
                  <c:v>45292</c:v>
                </c:pt>
                <c:pt idx="116">
                  <c:v>45323</c:v>
                </c:pt>
                <c:pt idx="117">
                  <c:v>45352</c:v>
                </c:pt>
                <c:pt idx="118">
                  <c:v>45383</c:v>
                </c:pt>
                <c:pt idx="119">
                  <c:v>45413</c:v>
                </c:pt>
                <c:pt idx="120">
                  <c:v>45444</c:v>
                </c:pt>
                <c:pt idx="121">
                  <c:v>45474</c:v>
                </c:pt>
                <c:pt idx="122">
                  <c:v>45505</c:v>
                </c:pt>
                <c:pt idx="123">
                  <c:v>45536</c:v>
                </c:pt>
                <c:pt idx="124">
                  <c:v>45566</c:v>
                </c:pt>
                <c:pt idx="125">
                  <c:v>45597</c:v>
                </c:pt>
                <c:pt idx="126">
                  <c:v>45627</c:v>
                </c:pt>
              </c:numCache>
            </c:numRef>
          </c:cat>
          <c:val>
            <c:numRef>
              <c:f>Sheet1!$C$3:$C$128</c:f>
              <c:numCache>
                <c:formatCode>General</c:formatCode>
                <c:ptCount val="126"/>
                <c:pt idx="0">
                  <c:v>36.6</c:v>
                </c:pt>
                <c:pt idx="1">
                  <c:v>35.200000000000003</c:v>
                </c:pt>
                <c:pt idx="2">
                  <c:v>33.4</c:v>
                </c:pt>
                <c:pt idx="3">
                  <c:v>34.299999999999997</c:v>
                </c:pt>
                <c:pt idx="4">
                  <c:v>35.700000000000003</c:v>
                </c:pt>
                <c:pt idx="5">
                  <c:v>35.5</c:v>
                </c:pt>
                <c:pt idx="6">
                  <c:v>34.799999999999997</c:v>
                </c:pt>
                <c:pt idx="7">
                  <c:v>34.1</c:v>
                </c:pt>
                <c:pt idx="8">
                  <c:v>33.4</c:v>
                </c:pt>
                <c:pt idx="9">
                  <c:v>32.5</c:v>
                </c:pt>
                <c:pt idx="10">
                  <c:v>32.9</c:v>
                </c:pt>
                <c:pt idx="11">
                  <c:v>32.9</c:v>
                </c:pt>
                <c:pt idx="12">
                  <c:v>33</c:v>
                </c:pt>
                <c:pt idx="13">
                  <c:v>32.6</c:v>
                </c:pt>
                <c:pt idx="14">
                  <c:v>33.9</c:v>
                </c:pt>
                <c:pt idx="15">
                  <c:v>35</c:v>
                </c:pt>
                <c:pt idx="16">
                  <c:v>35.4</c:v>
                </c:pt>
                <c:pt idx="17">
                  <c:v>35.6</c:v>
                </c:pt>
                <c:pt idx="18">
                  <c:v>36.6</c:v>
                </c:pt>
                <c:pt idx="19">
                  <c:v>36.1</c:v>
                </c:pt>
                <c:pt idx="20">
                  <c:v>34.4</c:v>
                </c:pt>
                <c:pt idx="21">
                  <c:v>34.200000000000003</c:v>
                </c:pt>
                <c:pt idx="22">
                  <c:v>35.700000000000003</c:v>
                </c:pt>
                <c:pt idx="23">
                  <c:v>38.1</c:v>
                </c:pt>
                <c:pt idx="24">
                  <c:v>36.6</c:v>
                </c:pt>
                <c:pt idx="25">
                  <c:v>35.200000000000003</c:v>
                </c:pt>
                <c:pt idx="26">
                  <c:v>34.6</c:v>
                </c:pt>
                <c:pt idx="27">
                  <c:v>35.6</c:v>
                </c:pt>
                <c:pt idx="28">
                  <c:v>35.299999999999997</c:v>
                </c:pt>
                <c:pt idx="29">
                  <c:v>34.9</c:v>
                </c:pt>
                <c:pt idx="30">
                  <c:v>34.700000000000003</c:v>
                </c:pt>
                <c:pt idx="31">
                  <c:v>35.9</c:v>
                </c:pt>
                <c:pt idx="32">
                  <c:v>35.799999999999997</c:v>
                </c:pt>
                <c:pt idx="33">
                  <c:v>36.299999999999997</c:v>
                </c:pt>
                <c:pt idx="34">
                  <c:v>36.200000000000003</c:v>
                </c:pt>
                <c:pt idx="35">
                  <c:v>37</c:v>
                </c:pt>
                <c:pt idx="36">
                  <c:v>37.4</c:v>
                </c:pt>
                <c:pt idx="37">
                  <c:v>37.4</c:v>
                </c:pt>
                <c:pt idx="38">
                  <c:v>35.799999999999997</c:v>
                </c:pt>
                <c:pt idx="39">
                  <c:v>34.799999999999997</c:v>
                </c:pt>
                <c:pt idx="40">
                  <c:v>35</c:v>
                </c:pt>
                <c:pt idx="41">
                  <c:v>35.4</c:v>
                </c:pt>
                <c:pt idx="42">
                  <c:v>35.299999999999997</c:v>
                </c:pt>
                <c:pt idx="43">
                  <c:v>36.4</c:v>
                </c:pt>
                <c:pt idx="44">
                  <c:v>34.6</c:v>
                </c:pt>
                <c:pt idx="45">
                  <c:v>35.5</c:v>
                </c:pt>
                <c:pt idx="46">
                  <c:v>33.700000000000003</c:v>
                </c:pt>
                <c:pt idx="47">
                  <c:v>35.200000000000003</c:v>
                </c:pt>
                <c:pt idx="48">
                  <c:v>33.9</c:v>
                </c:pt>
                <c:pt idx="49">
                  <c:v>33.9</c:v>
                </c:pt>
                <c:pt idx="50">
                  <c:v>34.6</c:v>
                </c:pt>
                <c:pt idx="51">
                  <c:v>35.700000000000003</c:v>
                </c:pt>
                <c:pt idx="52">
                  <c:v>34.9</c:v>
                </c:pt>
                <c:pt idx="53">
                  <c:v>33.1</c:v>
                </c:pt>
                <c:pt idx="54">
                  <c:v>33.700000000000003</c:v>
                </c:pt>
                <c:pt idx="55">
                  <c:v>34</c:v>
                </c:pt>
                <c:pt idx="56">
                  <c:v>34.5</c:v>
                </c:pt>
                <c:pt idx="57">
                  <c:v>31.4</c:v>
                </c:pt>
                <c:pt idx="58">
                  <c:v>31.2</c:v>
                </c:pt>
                <c:pt idx="59">
                  <c:v>32.1</c:v>
                </c:pt>
                <c:pt idx="60">
                  <c:v>32.9</c:v>
                </c:pt>
                <c:pt idx="61">
                  <c:v>33.4</c:v>
                </c:pt>
                <c:pt idx="62">
                  <c:v>33.9</c:v>
                </c:pt>
                <c:pt idx="63">
                  <c:v>34.9</c:v>
                </c:pt>
                <c:pt idx="64">
                  <c:v>34</c:v>
                </c:pt>
                <c:pt idx="65">
                  <c:v>33.9</c:v>
                </c:pt>
                <c:pt idx="66">
                  <c:v>34.700000000000003</c:v>
                </c:pt>
                <c:pt idx="67">
                  <c:v>35.4</c:v>
                </c:pt>
                <c:pt idx="68">
                  <c:v>32.700000000000003</c:v>
                </c:pt>
                <c:pt idx="69">
                  <c:v>35.799999999999997</c:v>
                </c:pt>
                <c:pt idx="70">
                  <c:v>40.299999999999997</c:v>
                </c:pt>
                <c:pt idx="71">
                  <c:v>45.8</c:v>
                </c:pt>
                <c:pt idx="72">
                  <c:v>44.4</c:v>
                </c:pt>
                <c:pt idx="73">
                  <c:v>42.7</c:v>
                </c:pt>
                <c:pt idx="74">
                  <c:v>42.5</c:v>
                </c:pt>
                <c:pt idx="75">
                  <c:v>43.1</c:v>
                </c:pt>
                <c:pt idx="76">
                  <c:v>42.7</c:v>
                </c:pt>
                <c:pt idx="77">
                  <c:v>42.2</c:v>
                </c:pt>
                <c:pt idx="78">
                  <c:v>41.9</c:v>
                </c:pt>
                <c:pt idx="79">
                  <c:v>40.200000000000003</c:v>
                </c:pt>
                <c:pt idx="80">
                  <c:v>38.299999999999997</c:v>
                </c:pt>
                <c:pt idx="81">
                  <c:v>34.700000000000003</c:v>
                </c:pt>
                <c:pt idx="82">
                  <c:v>36.799999999999997</c:v>
                </c:pt>
                <c:pt idx="83">
                  <c:v>37.700000000000003</c:v>
                </c:pt>
                <c:pt idx="84">
                  <c:v>41.1</c:v>
                </c:pt>
                <c:pt idx="85">
                  <c:v>41.1</c:v>
                </c:pt>
                <c:pt idx="86">
                  <c:v>42.2</c:v>
                </c:pt>
                <c:pt idx="87">
                  <c:v>43.5</c:v>
                </c:pt>
                <c:pt idx="88">
                  <c:v>43.4</c:v>
                </c:pt>
                <c:pt idx="89">
                  <c:v>42.4</c:v>
                </c:pt>
                <c:pt idx="90">
                  <c:v>41.6</c:v>
                </c:pt>
                <c:pt idx="91">
                  <c:v>41.1</c:v>
                </c:pt>
                <c:pt idx="92">
                  <c:v>40.700000000000003</c:v>
                </c:pt>
                <c:pt idx="93">
                  <c:v>40.6</c:v>
                </c:pt>
                <c:pt idx="94">
                  <c:v>40.9</c:v>
                </c:pt>
                <c:pt idx="95">
                  <c:v>40.700000000000003</c:v>
                </c:pt>
                <c:pt idx="96">
                  <c:v>41</c:v>
                </c:pt>
                <c:pt idx="97">
                  <c:v>41.1</c:v>
                </c:pt>
                <c:pt idx="98">
                  <c:v>43.3</c:v>
                </c:pt>
                <c:pt idx="99">
                  <c:v>43.2</c:v>
                </c:pt>
                <c:pt idx="100">
                  <c:v>43.1</c:v>
                </c:pt>
                <c:pt idx="101">
                  <c:v>42</c:v>
                </c:pt>
                <c:pt idx="102">
                  <c:v>40.799999999999997</c:v>
                </c:pt>
                <c:pt idx="103">
                  <c:v>39</c:v>
                </c:pt>
                <c:pt idx="104">
                  <c:v>37.700000000000003</c:v>
                </c:pt>
                <c:pt idx="105">
                  <c:v>37</c:v>
                </c:pt>
                <c:pt idx="106">
                  <c:v>37.700000000000003</c:v>
                </c:pt>
                <c:pt idx="107">
                  <c:v>37.799999999999997</c:v>
                </c:pt>
                <c:pt idx="108">
                  <c:v>39.299999999999997</c:v>
                </c:pt>
                <c:pt idx="109">
                  <c:v>40.4</c:v>
                </c:pt>
                <c:pt idx="110">
                  <c:v>41</c:v>
                </c:pt>
                <c:pt idx="111">
                  <c:v>40.799999999999997</c:v>
                </c:pt>
                <c:pt idx="112">
                  <c:v>40.6</c:v>
                </c:pt>
                <c:pt idx="113">
                  <c:v>40.299999999999997</c:v>
                </c:pt>
                <c:pt idx="114">
                  <c:v>39.4</c:v>
                </c:pt>
                <c:pt idx="115">
                  <c:v>38.6</c:v>
                </c:pt>
                <c:pt idx="116">
                  <c:v>37.299999999999997</c:v>
                </c:pt>
                <c:pt idx="117">
                  <c:v>37.799999999999997</c:v>
                </c:pt>
                <c:pt idx="118">
                  <c:v>39.1</c:v>
                </c:pt>
                <c:pt idx="119">
                  <c:v>40.4</c:v>
                </c:pt>
                <c:pt idx="120">
                  <c:v>40.200000000000003</c:v>
                </c:pt>
                <c:pt idx="121">
                  <c:v>38.4</c:v>
                </c:pt>
                <c:pt idx="122">
                  <c:v>37.6</c:v>
                </c:pt>
                <c:pt idx="123">
                  <c:v>38</c:v>
                </c:pt>
                <c:pt idx="124">
                  <c:v>38.799999999999997</c:v>
                </c:pt>
                <c:pt idx="125">
                  <c:v>39.1</c:v>
                </c:pt>
              </c:numCache>
            </c:numRef>
          </c:val>
          <c:smooth val="0"/>
          <c:extLst>
            <c:ext xmlns:c16="http://schemas.microsoft.com/office/drawing/2014/chart" uri="{C3380CC4-5D6E-409C-BE32-E72D297353CC}">
              <c16:uniqueId val="{00000001-2070-4625-9F79-CCF48FE2CB3F}"/>
            </c:ext>
          </c:extLst>
        </c:ser>
        <c:ser>
          <c:idx val="2"/>
          <c:order val="2"/>
          <c:tx>
            <c:strRef>
              <c:f>Sheet1!$D$1</c:f>
              <c:strCache>
                <c:ptCount val="1"/>
                <c:pt idx="0">
                  <c:v>Women</c:v>
                </c:pt>
              </c:strCache>
              <c:extLst xmlns:c15="http://schemas.microsoft.com/office/drawing/2012/chart"/>
            </c:strRef>
          </c:tx>
          <c:spPr>
            <a:ln>
              <a:solidFill>
                <a:srgbClr val="002B82"/>
              </a:solidFill>
            </a:ln>
          </c:spPr>
          <c:marker>
            <c:symbol val="none"/>
          </c:marker>
          <c:cat>
            <c:numRef>
              <c:f>Sheet1!$A$2:$A$128</c:f>
              <c:numCache>
                <c:formatCode>mmm\-yy</c:formatCode>
                <c:ptCount val="127"/>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44682</c:v>
                </c:pt>
                <c:pt idx="96">
                  <c:v>44713</c:v>
                </c:pt>
                <c:pt idx="97">
                  <c:v>44743</c:v>
                </c:pt>
                <c:pt idx="98">
                  <c:v>44774</c:v>
                </c:pt>
                <c:pt idx="99">
                  <c:v>44805</c:v>
                </c:pt>
                <c:pt idx="100">
                  <c:v>44835</c:v>
                </c:pt>
                <c:pt idx="101">
                  <c:v>44866</c:v>
                </c:pt>
                <c:pt idx="102">
                  <c:v>44896</c:v>
                </c:pt>
                <c:pt idx="103">
                  <c:v>44927</c:v>
                </c:pt>
                <c:pt idx="104">
                  <c:v>44958</c:v>
                </c:pt>
                <c:pt idx="105">
                  <c:v>44986</c:v>
                </c:pt>
                <c:pt idx="106">
                  <c:v>45017</c:v>
                </c:pt>
                <c:pt idx="107">
                  <c:v>45047</c:v>
                </c:pt>
                <c:pt idx="108">
                  <c:v>45078</c:v>
                </c:pt>
                <c:pt idx="109">
                  <c:v>45108</c:v>
                </c:pt>
                <c:pt idx="110">
                  <c:v>45139</c:v>
                </c:pt>
                <c:pt idx="111">
                  <c:v>45170</c:v>
                </c:pt>
                <c:pt idx="112">
                  <c:v>45200</c:v>
                </c:pt>
                <c:pt idx="113">
                  <c:v>45231</c:v>
                </c:pt>
                <c:pt idx="114">
                  <c:v>45261</c:v>
                </c:pt>
                <c:pt idx="115">
                  <c:v>45292</c:v>
                </c:pt>
                <c:pt idx="116">
                  <c:v>45323</c:v>
                </c:pt>
                <c:pt idx="117">
                  <c:v>45352</c:v>
                </c:pt>
                <c:pt idx="118">
                  <c:v>45383</c:v>
                </c:pt>
                <c:pt idx="119">
                  <c:v>45413</c:v>
                </c:pt>
                <c:pt idx="120">
                  <c:v>45444</c:v>
                </c:pt>
                <c:pt idx="121">
                  <c:v>45474</c:v>
                </c:pt>
                <c:pt idx="122">
                  <c:v>45505</c:v>
                </c:pt>
                <c:pt idx="123">
                  <c:v>45536</c:v>
                </c:pt>
                <c:pt idx="124">
                  <c:v>45566</c:v>
                </c:pt>
                <c:pt idx="125">
                  <c:v>45597</c:v>
                </c:pt>
                <c:pt idx="126">
                  <c:v>45627</c:v>
                </c:pt>
              </c:numCache>
            </c:numRef>
          </c:cat>
          <c:val>
            <c:numRef>
              <c:f>Sheet1!$D$3:$D$128</c:f>
              <c:numCache>
                <c:formatCode>General</c:formatCode>
                <c:ptCount val="126"/>
                <c:pt idx="0">
                  <c:v>17.2</c:v>
                </c:pt>
                <c:pt idx="1">
                  <c:v>17.3</c:v>
                </c:pt>
                <c:pt idx="2">
                  <c:v>18.3</c:v>
                </c:pt>
                <c:pt idx="3">
                  <c:v>19.600000000000001</c:v>
                </c:pt>
                <c:pt idx="4">
                  <c:v>19.5</c:v>
                </c:pt>
                <c:pt idx="5">
                  <c:v>17.600000000000001</c:v>
                </c:pt>
                <c:pt idx="6">
                  <c:v>17.600000000000001</c:v>
                </c:pt>
                <c:pt idx="7">
                  <c:v>17.7</c:v>
                </c:pt>
                <c:pt idx="8">
                  <c:v>18.3</c:v>
                </c:pt>
                <c:pt idx="9">
                  <c:v>18.100000000000001</c:v>
                </c:pt>
                <c:pt idx="10">
                  <c:v>18.3</c:v>
                </c:pt>
                <c:pt idx="11">
                  <c:v>19.2</c:v>
                </c:pt>
                <c:pt idx="12">
                  <c:v>19.7</c:v>
                </c:pt>
                <c:pt idx="13">
                  <c:v>18.8</c:v>
                </c:pt>
                <c:pt idx="14">
                  <c:v>18.7</c:v>
                </c:pt>
                <c:pt idx="15">
                  <c:v>18.899999999999999</c:v>
                </c:pt>
                <c:pt idx="16">
                  <c:v>19</c:v>
                </c:pt>
                <c:pt idx="17">
                  <c:v>18.8</c:v>
                </c:pt>
                <c:pt idx="18">
                  <c:v>18.399999999999999</c:v>
                </c:pt>
                <c:pt idx="19">
                  <c:v>18.399999999999999</c:v>
                </c:pt>
                <c:pt idx="20">
                  <c:v>18</c:v>
                </c:pt>
                <c:pt idx="21">
                  <c:v>18.8</c:v>
                </c:pt>
                <c:pt idx="22">
                  <c:v>19.600000000000001</c:v>
                </c:pt>
                <c:pt idx="23">
                  <c:v>20.9</c:v>
                </c:pt>
                <c:pt idx="24">
                  <c:v>20.3</c:v>
                </c:pt>
                <c:pt idx="25">
                  <c:v>20.399999999999999</c:v>
                </c:pt>
                <c:pt idx="26">
                  <c:v>19.3</c:v>
                </c:pt>
                <c:pt idx="27">
                  <c:v>19.2</c:v>
                </c:pt>
                <c:pt idx="28">
                  <c:v>19.600000000000001</c:v>
                </c:pt>
                <c:pt idx="29">
                  <c:v>19.3</c:v>
                </c:pt>
                <c:pt idx="30">
                  <c:v>18.600000000000001</c:v>
                </c:pt>
                <c:pt idx="31">
                  <c:v>18.2</c:v>
                </c:pt>
                <c:pt idx="32">
                  <c:v>19.399999999999999</c:v>
                </c:pt>
                <c:pt idx="33">
                  <c:v>20.399999999999999</c:v>
                </c:pt>
                <c:pt idx="34">
                  <c:v>20</c:v>
                </c:pt>
                <c:pt idx="35">
                  <c:v>19.7</c:v>
                </c:pt>
                <c:pt idx="36">
                  <c:v>20.399999999999999</c:v>
                </c:pt>
                <c:pt idx="37">
                  <c:v>20.2</c:v>
                </c:pt>
                <c:pt idx="38">
                  <c:v>19.100000000000001</c:v>
                </c:pt>
                <c:pt idx="39">
                  <c:v>18.100000000000001</c:v>
                </c:pt>
                <c:pt idx="40">
                  <c:v>18</c:v>
                </c:pt>
                <c:pt idx="41">
                  <c:v>18.2</c:v>
                </c:pt>
                <c:pt idx="42">
                  <c:v>18</c:v>
                </c:pt>
                <c:pt idx="43">
                  <c:v>18.3</c:v>
                </c:pt>
                <c:pt idx="44">
                  <c:v>18.7</c:v>
                </c:pt>
                <c:pt idx="45">
                  <c:v>18.8</c:v>
                </c:pt>
                <c:pt idx="46">
                  <c:v>18.600000000000001</c:v>
                </c:pt>
                <c:pt idx="47">
                  <c:v>17.899999999999999</c:v>
                </c:pt>
                <c:pt idx="48">
                  <c:v>18.100000000000001</c:v>
                </c:pt>
                <c:pt idx="49">
                  <c:v>17.600000000000001</c:v>
                </c:pt>
                <c:pt idx="50">
                  <c:v>17.8</c:v>
                </c:pt>
                <c:pt idx="51">
                  <c:v>18.8</c:v>
                </c:pt>
                <c:pt idx="52">
                  <c:v>18.8</c:v>
                </c:pt>
                <c:pt idx="53">
                  <c:v>19.3</c:v>
                </c:pt>
                <c:pt idx="54">
                  <c:v>19</c:v>
                </c:pt>
                <c:pt idx="55">
                  <c:v>19.399999999999999</c:v>
                </c:pt>
                <c:pt idx="56">
                  <c:v>19.5</c:v>
                </c:pt>
                <c:pt idx="57">
                  <c:v>18.600000000000001</c:v>
                </c:pt>
                <c:pt idx="58">
                  <c:v>17.5</c:v>
                </c:pt>
                <c:pt idx="59">
                  <c:v>16</c:v>
                </c:pt>
                <c:pt idx="60">
                  <c:v>15.8</c:v>
                </c:pt>
                <c:pt idx="61">
                  <c:v>16.3</c:v>
                </c:pt>
                <c:pt idx="62">
                  <c:v>16.399999999999999</c:v>
                </c:pt>
                <c:pt idx="63">
                  <c:v>17</c:v>
                </c:pt>
                <c:pt idx="64">
                  <c:v>17.100000000000001</c:v>
                </c:pt>
                <c:pt idx="65">
                  <c:v>18.2</c:v>
                </c:pt>
                <c:pt idx="66">
                  <c:v>18.5</c:v>
                </c:pt>
                <c:pt idx="67">
                  <c:v>18.100000000000001</c:v>
                </c:pt>
                <c:pt idx="68">
                  <c:v>17.3</c:v>
                </c:pt>
                <c:pt idx="69">
                  <c:v>21.2</c:v>
                </c:pt>
                <c:pt idx="70">
                  <c:v>24.6</c:v>
                </c:pt>
                <c:pt idx="71">
                  <c:v>28.3</c:v>
                </c:pt>
                <c:pt idx="72">
                  <c:v>26</c:v>
                </c:pt>
                <c:pt idx="73">
                  <c:v>25.7</c:v>
                </c:pt>
                <c:pt idx="74">
                  <c:v>24.5</c:v>
                </c:pt>
                <c:pt idx="75">
                  <c:v>23.9</c:v>
                </c:pt>
                <c:pt idx="76">
                  <c:v>23.2</c:v>
                </c:pt>
                <c:pt idx="77">
                  <c:v>22.4</c:v>
                </c:pt>
                <c:pt idx="78">
                  <c:v>23.3</c:v>
                </c:pt>
                <c:pt idx="79">
                  <c:v>22.3</c:v>
                </c:pt>
                <c:pt idx="80">
                  <c:v>22.7</c:v>
                </c:pt>
                <c:pt idx="81">
                  <c:v>22</c:v>
                </c:pt>
                <c:pt idx="82">
                  <c:v>23.1</c:v>
                </c:pt>
                <c:pt idx="83">
                  <c:v>24.3</c:v>
                </c:pt>
                <c:pt idx="84">
                  <c:v>24.4</c:v>
                </c:pt>
                <c:pt idx="85">
                  <c:v>24.8</c:v>
                </c:pt>
                <c:pt idx="86">
                  <c:v>24.9</c:v>
                </c:pt>
                <c:pt idx="87">
                  <c:v>24.5</c:v>
                </c:pt>
                <c:pt idx="88">
                  <c:v>24.5</c:v>
                </c:pt>
                <c:pt idx="89">
                  <c:v>23.6</c:v>
                </c:pt>
                <c:pt idx="90">
                  <c:v>23.7</c:v>
                </c:pt>
                <c:pt idx="91">
                  <c:v>23.7</c:v>
                </c:pt>
                <c:pt idx="92">
                  <c:v>23.5</c:v>
                </c:pt>
                <c:pt idx="93">
                  <c:v>23.4</c:v>
                </c:pt>
                <c:pt idx="94">
                  <c:v>22.6</c:v>
                </c:pt>
                <c:pt idx="95">
                  <c:v>23.5</c:v>
                </c:pt>
                <c:pt idx="96">
                  <c:v>24.3</c:v>
                </c:pt>
                <c:pt idx="97">
                  <c:v>24.8</c:v>
                </c:pt>
                <c:pt idx="98">
                  <c:v>24.1</c:v>
                </c:pt>
                <c:pt idx="99">
                  <c:v>23.9</c:v>
                </c:pt>
                <c:pt idx="100">
                  <c:v>23.5</c:v>
                </c:pt>
                <c:pt idx="101">
                  <c:v>24.4</c:v>
                </c:pt>
                <c:pt idx="102">
                  <c:v>24.2</c:v>
                </c:pt>
                <c:pt idx="103">
                  <c:v>23.5</c:v>
                </c:pt>
                <c:pt idx="104">
                  <c:v>22.8</c:v>
                </c:pt>
                <c:pt idx="105">
                  <c:v>22.6</c:v>
                </c:pt>
                <c:pt idx="106">
                  <c:v>23.7</c:v>
                </c:pt>
                <c:pt idx="107">
                  <c:v>23.7</c:v>
                </c:pt>
                <c:pt idx="108">
                  <c:v>23.7</c:v>
                </c:pt>
                <c:pt idx="109">
                  <c:v>23.9</c:v>
                </c:pt>
                <c:pt idx="110">
                  <c:v>23.8</c:v>
                </c:pt>
                <c:pt idx="111">
                  <c:v>24.2</c:v>
                </c:pt>
                <c:pt idx="112">
                  <c:v>23.5</c:v>
                </c:pt>
                <c:pt idx="113">
                  <c:v>23.5</c:v>
                </c:pt>
                <c:pt idx="114">
                  <c:v>22</c:v>
                </c:pt>
                <c:pt idx="115">
                  <c:v>21.2</c:v>
                </c:pt>
                <c:pt idx="116">
                  <c:v>21.3</c:v>
                </c:pt>
                <c:pt idx="117">
                  <c:v>22.1</c:v>
                </c:pt>
                <c:pt idx="118">
                  <c:v>22.4</c:v>
                </c:pt>
                <c:pt idx="119">
                  <c:v>22</c:v>
                </c:pt>
                <c:pt idx="120">
                  <c:v>22.5</c:v>
                </c:pt>
                <c:pt idx="121">
                  <c:v>22.6</c:v>
                </c:pt>
                <c:pt idx="122">
                  <c:v>22.1</c:v>
                </c:pt>
                <c:pt idx="123">
                  <c:v>21</c:v>
                </c:pt>
                <c:pt idx="124">
                  <c:v>20.6</c:v>
                </c:pt>
                <c:pt idx="125">
                  <c:v>19.8</c:v>
                </c:pt>
              </c:numCache>
            </c:numRef>
          </c:val>
          <c:smooth val="0"/>
          <c:extLst xmlns:c15="http://schemas.microsoft.com/office/drawing/2012/chart">
            <c:ext xmlns:c16="http://schemas.microsoft.com/office/drawing/2014/chart" uri="{C3380CC4-5D6E-409C-BE32-E72D297353CC}">
              <c16:uniqueId val="{00000002-2070-4625-9F79-CCF48FE2CB3F}"/>
            </c:ext>
          </c:extLst>
        </c:ser>
        <c:dLbls>
          <c:showLegendKey val="0"/>
          <c:showVal val="0"/>
          <c:showCatName val="0"/>
          <c:showSerName val="0"/>
          <c:showPercent val="0"/>
          <c:showBubbleSize val="0"/>
        </c:dLbls>
        <c:smooth val="0"/>
        <c:axId val="896218272"/>
        <c:axId val="1"/>
        <c:extLst/>
      </c:lineChart>
      <c:dateAx>
        <c:axId val="896218272"/>
        <c:scaling>
          <c:orientation val="minMax"/>
        </c:scaling>
        <c:delete val="0"/>
        <c:axPos val="b"/>
        <c:numFmt formatCode="mmm\-yy" sourceLinked="0"/>
        <c:majorTickMark val="none"/>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lstStyle/>
              <a:p>
                <a:pPr>
                  <a:defRPr sz="1099" b="0" i="0" u="none" strike="noStrike" baseline="0">
                    <a:solidFill>
                      <a:srgbClr val="000000"/>
                    </a:solidFill>
                    <a:latin typeface="Corbel"/>
                    <a:ea typeface="Corbel"/>
                    <a:cs typeface="Corbel"/>
                  </a:defRPr>
                </a:pPr>
                <a:r>
                  <a:rPr lang="en-GB" dirty="0"/>
                  <a:t>% increasing and higher risk drinkers (3 month</a:t>
                </a:r>
                <a:r>
                  <a:rPr lang="en-GB" baseline="0" dirty="0"/>
                  <a:t> moving average)</a:t>
                </a:r>
                <a:endParaRPr lang="en-GB" dirty="0"/>
              </a:p>
            </c:rich>
          </c:tx>
          <c:layout>
            <c:manualLayout>
              <c:xMode val="edge"/>
              <c:yMode val="edge"/>
              <c:x val="6.5253475260036936E-3"/>
              <c:y val="0.12001559005577157"/>
            </c:manualLayout>
          </c:layout>
          <c:overlay val="0"/>
        </c:title>
        <c:numFmt formatCode="0" sourceLinked="0"/>
        <c:majorTickMark val="out"/>
        <c:minorTickMark val="none"/>
        <c:tickLblPos val="nextTo"/>
        <c:txPr>
          <a:bodyPr rot="0" vert="horz"/>
          <a:lstStyle/>
          <a:p>
            <a:pPr>
              <a:defRPr/>
            </a:pPr>
            <a:endParaRPr lang="en-US"/>
          </a:p>
        </c:txPr>
        <c:crossAx val="896218272"/>
        <c:crosses val="autoZero"/>
        <c:crossBetween val="between"/>
        <c:majorUnit val="10"/>
      </c:valAx>
      <c:spPr>
        <a:noFill/>
        <a:ln w="25368">
          <a:noFill/>
        </a:ln>
      </c:spPr>
    </c:plotArea>
    <c:legend>
      <c:legendPos val="r"/>
      <c:layout>
        <c:manualLayout>
          <c:xMode val="edge"/>
          <c:yMode val="edge"/>
          <c:x val="0.81953096140760173"/>
          <c:y val="0.67101756488454833"/>
          <c:w val="0.13938308058714882"/>
          <c:h val="0.16230759339119508"/>
        </c:manualLayout>
      </c:layout>
      <c:overlay val="0"/>
    </c:legend>
    <c:plotVisOnly val="1"/>
    <c:dispBlanksAs val="gap"/>
    <c:showDLblsOverMax val="0"/>
  </c:chart>
  <c:txPr>
    <a:bodyPr/>
    <a:lstStyle/>
    <a:p>
      <a:pPr>
        <a:defRPr sz="109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16123547886534"/>
          <c:y val="3.2774670270863761E-2"/>
          <c:w val="0.85530220180810745"/>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Sheet1!$A$5:$A$119</c:f>
              <c:numCache>
                <c:formatCode>mmm\-yy</c:formatCode>
                <c:ptCount val="115"/>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numCache>
            </c:numRef>
          </c:cat>
          <c:val>
            <c:numRef>
              <c:f>Sheet1!$B$5:$B$119</c:f>
              <c:numCache>
                <c:formatCode>General</c:formatCode>
                <c:ptCount val="115"/>
                <c:pt idx="0">
                  <c:v>22.4</c:v>
                </c:pt>
                <c:pt idx="1">
                  <c:v>22.3</c:v>
                </c:pt>
                <c:pt idx="2">
                  <c:v>22.1</c:v>
                </c:pt>
                <c:pt idx="3">
                  <c:v>20.2</c:v>
                </c:pt>
                <c:pt idx="4">
                  <c:v>19.7</c:v>
                </c:pt>
                <c:pt idx="5">
                  <c:v>19.3</c:v>
                </c:pt>
                <c:pt idx="6">
                  <c:v>20</c:v>
                </c:pt>
                <c:pt idx="7">
                  <c:v>18.8</c:v>
                </c:pt>
                <c:pt idx="8">
                  <c:v>20.399999999999999</c:v>
                </c:pt>
                <c:pt idx="9">
                  <c:v>20.8</c:v>
                </c:pt>
                <c:pt idx="10">
                  <c:v>21.8</c:v>
                </c:pt>
                <c:pt idx="11">
                  <c:v>19.8</c:v>
                </c:pt>
                <c:pt idx="12">
                  <c:v>19.3</c:v>
                </c:pt>
                <c:pt idx="13">
                  <c:v>18.3</c:v>
                </c:pt>
                <c:pt idx="14">
                  <c:v>19.399999999999999</c:v>
                </c:pt>
                <c:pt idx="15">
                  <c:v>18.600000000000001</c:v>
                </c:pt>
                <c:pt idx="16">
                  <c:v>21.2</c:v>
                </c:pt>
                <c:pt idx="17">
                  <c:v>21</c:v>
                </c:pt>
                <c:pt idx="18">
                  <c:v>22.9</c:v>
                </c:pt>
                <c:pt idx="19">
                  <c:v>22</c:v>
                </c:pt>
                <c:pt idx="20">
                  <c:v>23.5</c:v>
                </c:pt>
                <c:pt idx="21">
                  <c:v>22.4</c:v>
                </c:pt>
                <c:pt idx="22">
                  <c:v>20.6</c:v>
                </c:pt>
                <c:pt idx="23">
                  <c:v>19.100000000000001</c:v>
                </c:pt>
                <c:pt idx="24">
                  <c:v>18.7</c:v>
                </c:pt>
                <c:pt idx="25">
                  <c:v>19.399999999999999</c:v>
                </c:pt>
                <c:pt idx="26">
                  <c:v>18.2</c:v>
                </c:pt>
                <c:pt idx="27">
                  <c:v>16.5</c:v>
                </c:pt>
                <c:pt idx="28">
                  <c:v>18.2</c:v>
                </c:pt>
                <c:pt idx="29">
                  <c:v>18.2</c:v>
                </c:pt>
                <c:pt idx="30">
                  <c:v>19.3</c:v>
                </c:pt>
                <c:pt idx="31">
                  <c:v>17.5</c:v>
                </c:pt>
                <c:pt idx="32">
                  <c:v>18.8</c:v>
                </c:pt>
                <c:pt idx="33">
                  <c:v>21.9</c:v>
                </c:pt>
                <c:pt idx="34">
                  <c:v>22.9</c:v>
                </c:pt>
                <c:pt idx="35">
                  <c:v>22.3</c:v>
                </c:pt>
                <c:pt idx="36">
                  <c:v>19.899999999999999</c:v>
                </c:pt>
                <c:pt idx="37">
                  <c:v>19.7</c:v>
                </c:pt>
                <c:pt idx="38">
                  <c:v>17.8</c:v>
                </c:pt>
                <c:pt idx="39">
                  <c:v>17.5</c:v>
                </c:pt>
                <c:pt idx="40">
                  <c:v>18.7</c:v>
                </c:pt>
                <c:pt idx="41">
                  <c:v>19.7</c:v>
                </c:pt>
                <c:pt idx="42">
                  <c:v>19.3</c:v>
                </c:pt>
                <c:pt idx="43">
                  <c:v>17.7</c:v>
                </c:pt>
                <c:pt idx="44">
                  <c:v>20.8</c:v>
                </c:pt>
                <c:pt idx="45">
                  <c:v>21</c:v>
                </c:pt>
                <c:pt idx="46">
                  <c:v>21.7</c:v>
                </c:pt>
                <c:pt idx="47">
                  <c:v>17.899999999999999</c:v>
                </c:pt>
                <c:pt idx="48">
                  <c:v>17.7</c:v>
                </c:pt>
                <c:pt idx="49">
                  <c:v>16.899999999999999</c:v>
                </c:pt>
                <c:pt idx="50">
                  <c:v>17.5</c:v>
                </c:pt>
                <c:pt idx="51">
                  <c:v>17</c:v>
                </c:pt>
                <c:pt idx="52">
                  <c:v>16.5</c:v>
                </c:pt>
                <c:pt idx="53">
                  <c:v>17.2</c:v>
                </c:pt>
                <c:pt idx="54">
                  <c:v>18.399999999999999</c:v>
                </c:pt>
                <c:pt idx="55">
                  <c:v>18.3</c:v>
                </c:pt>
                <c:pt idx="56">
                  <c:v>18.8</c:v>
                </c:pt>
                <c:pt idx="57">
                  <c:v>20</c:v>
                </c:pt>
                <c:pt idx="58">
                  <c:v>20.5</c:v>
                </c:pt>
                <c:pt idx="59">
                  <c:v>20.3</c:v>
                </c:pt>
                <c:pt idx="60">
                  <c:v>18.8</c:v>
                </c:pt>
                <c:pt idx="61">
                  <c:v>21.1</c:v>
                </c:pt>
                <c:pt idx="62">
                  <c:v>21.2</c:v>
                </c:pt>
                <c:pt idx="63">
                  <c:v>20.7</c:v>
                </c:pt>
                <c:pt idx="64">
                  <c:v>17.899999999999999</c:v>
                </c:pt>
                <c:pt idx="65">
                  <c:v>15.9</c:v>
                </c:pt>
                <c:pt idx="66">
                  <c:v>17.8</c:v>
                </c:pt>
                <c:pt idx="67">
                  <c:v>18</c:v>
                </c:pt>
                <c:pt idx="68">
                  <c:v>21.2</c:v>
                </c:pt>
                <c:pt idx="69">
                  <c:v>20.399999999999999</c:v>
                </c:pt>
                <c:pt idx="70">
                  <c:v>23.3</c:v>
                </c:pt>
                <c:pt idx="71">
                  <c:v>23.9</c:v>
                </c:pt>
                <c:pt idx="72">
                  <c:v>25.8</c:v>
                </c:pt>
                <c:pt idx="73">
                  <c:v>26</c:v>
                </c:pt>
                <c:pt idx="74">
                  <c:v>25.7</c:v>
                </c:pt>
                <c:pt idx="75">
                  <c:v>26.1</c:v>
                </c:pt>
                <c:pt idx="76">
                  <c:v>26</c:v>
                </c:pt>
                <c:pt idx="77">
                  <c:v>25.8</c:v>
                </c:pt>
                <c:pt idx="78">
                  <c:v>24.1</c:v>
                </c:pt>
                <c:pt idx="79">
                  <c:v>25.6</c:v>
                </c:pt>
                <c:pt idx="80">
                  <c:v>25.7</c:v>
                </c:pt>
                <c:pt idx="81">
                  <c:v>27.2</c:v>
                </c:pt>
                <c:pt idx="82">
                  <c:v>26.3</c:v>
                </c:pt>
                <c:pt idx="83">
                  <c:v>27.5</c:v>
                </c:pt>
                <c:pt idx="84">
                  <c:v>27.3</c:v>
                </c:pt>
                <c:pt idx="85">
                  <c:v>26</c:v>
                </c:pt>
                <c:pt idx="86">
                  <c:v>25.1</c:v>
                </c:pt>
                <c:pt idx="87">
                  <c:v>26.2</c:v>
                </c:pt>
                <c:pt idx="88">
                  <c:v>26.4</c:v>
                </c:pt>
                <c:pt idx="89">
                  <c:v>26.2</c:v>
                </c:pt>
                <c:pt idx="90">
                  <c:v>23.9</c:v>
                </c:pt>
                <c:pt idx="91">
                  <c:v>25.3</c:v>
                </c:pt>
                <c:pt idx="92">
                  <c:v>26</c:v>
                </c:pt>
                <c:pt idx="93">
                  <c:v>26.9</c:v>
                </c:pt>
                <c:pt idx="94">
                  <c:v>27</c:v>
                </c:pt>
                <c:pt idx="95">
                  <c:v>26.5</c:v>
                </c:pt>
                <c:pt idx="96">
                  <c:v>24.9</c:v>
                </c:pt>
                <c:pt idx="97">
                  <c:v>26.3</c:v>
                </c:pt>
                <c:pt idx="98">
                  <c:v>28.1</c:v>
                </c:pt>
                <c:pt idx="99">
                  <c:v>27.9</c:v>
                </c:pt>
                <c:pt idx="100">
                  <c:v>28.1</c:v>
                </c:pt>
                <c:pt idx="101">
                  <c:v>27.2</c:v>
                </c:pt>
                <c:pt idx="102">
                  <c:v>28.1</c:v>
                </c:pt>
                <c:pt idx="103">
                  <c:v>26.8</c:v>
                </c:pt>
                <c:pt idx="104">
                  <c:v>26.1</c:v>
                </c:pt>
                <c:pt idx="105">
                  <c:v>26</c:v>
                </c:pt>
                <c:pt idx="106">
                  <c:v>26.4</c:v>
                </c:pt>
                <c:pt idx="107">
                  <c:v>29</c:v>
                </c:pt>
                <c:pt idx="108">
                  <c:v>29</c:v>
                </c:pt>
                <c:pt idx="109">
                  <c:v>27.6</c:v>
                </c:pt>
                <c:pt idx="110">
                  <c:v>27.2</c:v>
                </c:pt>
                <c:pt idx="111">
                  <c:v>27.8</c:v>
                </c:pt>
                <c:pt idx="112">
                  <c:v>24.6</c:v>
                </c:pt>
                <c:pt idx="113">
                  <c:v>27.2</c:v>
                </c:pt>
                <c:pt idx="114">
                  <c:v>26.5</c:v>
                </c:pt>
              </c:numCache>
            </c:numRef>
          </c:val>
          <c:smooth val="0"/>
          <c:extLst>
            <c:ext xmlns:c16="http://schemas.microsoft.com/office/drawing/2014/chart" uri="{C3380CC4-5D6E-409C-BE32-E72D297353CC}">
              <c16:uniqueId val="{00000000-79BC-460F-8AD1-9257B680333A}"/>
            </c:ext>
          </c:extLst>
        </c:ser>
        <c:ser>
          <c:idx val="1"/>
          <c:order val="1"/>
          <c:tx>
            <c:strRef>
              <c:f>Sheet1!$C$1</c:f>
              <c:strCache>
                <c:ptCount val="1"/>
                <c:pt idx="0">
                  <c:v>A-C1</c:v>
                </c:pt>
              </c:strCache>
            </c:strRef>
          </c:tx>
          <c:spPr>
            <a:ln>
              <a:solidFill>
                <a:srgbClr val="186DB6"/>
              </a:solidFill>
            </a:ln>
          </c:spPr>
          <c:marker>
            <c:symbol val="none"/>
          </c:marker>
          <c:cat>
            <c:numRef>
              <c:f>Sheet1!$A$5:$A$119</c:f>
              <c:numCache>
                <c:formatCode>mmm\-yy</c:formatCode>
                <c:ptCount val="115"/>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numCache>
            </c:numRef>
          </c:cat>
          <c:val>
            <c:numRef>
              <c:f>Sheet1!$C$5:$C$119</c:f>
              <c:numCache>
                <c:formatCode>General</c:formatCode>
                <c:ptCount val="115"/>
                <c:pt idx="0">
                  <c:v>25.6</c:v>
                </c:pt>
                <c:pt idx="1">
                  <c:v>25.5</c:v>
                </c:pt>
                <c:pt idx="2">
                  <c:v>24.7</c:v>
                </c:pt>
                <c:pt idx="3">
                  <c:v>22.9</c:v>
                </c:pt>
                <c:pt idx="4">
                  <c:v>22.2</c:v>
                </c:pt>
                <c:pt idx="5">
                  <c:v>22.1</c:v>
                </c:pt>
                <c:pt idx="6">
                  <c:v>23.1</c:v>
                </c:pt>
                <c:pt idx="7">
                  <c:v>22.2</c:v>
                </c:pt>
                <c:pt idx="8">
                  <c:v>24</c:v>
                </c:pt>
                <c:pt idx="9">
                  <c:v>23.4</c:v>
                </c:pt>
                <c:pt idx="10">
                  <c:v>22.9</c:v>
                </c:pt>
                <c:pt idx="11">
                  <c:v>20.3</c:v>
                </c:pt>
                <c:pt idx="12">
                  <c:v>20.8</c:v>
                </c:pt>
                <c:pt idx="13">
                  <c:v>20.9</c:v>
                </c:pt>
                <c:pt idx="14">
                  <c:v>22</c:v>
                </c:pt>
                <c:pt idx="15">
                  <c:v>20.2</c:v>
                </c:pt>
                <c:pt idx="16">
                  <c:v>22.9</c:v>
                </c:pt>
                <c:pt idx="17">
                  <c:v>22.3</c:v>
                </c:pt>
                <c:pt idx="18">
                  <c:v>24.5</c:v>
                </c:pt>
                <c:pt idx="19">
                  <c:v>25.1</c:v>
                </c:pt>
                <c:pt idx="20">
                  <c:v>27.5</c:v>
                </c:pt>
                <c:pt idx="21">
                  <c:v>26.8</c:v>
                </c:pt>
                <c:pt idx="22">
                  <c:v>23.7</c:v>
                </c:pt>
                <c:pt idx="23">
                  <c:v>20.5</c:v>
                </c:pt>
                <c:pt idx="24">
                  <c:v>20.2</c:v>
                </c:pt>
                <c:pt idx="25">
                  <c:v>20.6</c:v>
                </c:pt>
                <c:pt idx="26">
                  <c:v>19.5</c:v>
                </c:pt>
                <c:pt idx="27">
                  <c:v>16.600000000000001</c:v>
                </c:pt>
                <c:pt idx="28">
                  <c:v>17.8</c:v>
                </c:pt>
                <c:pt idx="29">
                  <c:v>18.3</c:v>
                </c:pt>
                <c:pt idx="30">
                  <c:v>20.9</c:v>
                </c:pt>
                <c:pt idx="31">
                  <c:v>20.2</c:v>
                </c:pt>
                <c:pt idx="32">
                  <c:v>22.8</c:v>
                </c:pt>
                <c:pt idx="33">
                  <c:v>25.5</c:v>
                </c:pt>
                <c:pt idx="34">
                  <c:v>26.1</c:v>
                </c:pt>
                <c:pt idx="35">
                  <c:v>25.1</c:v>
                </c:pt>
                <c:pt idx="36">
                  <c:v>23.7</c:v>
                </c:pt>
                <c:pt idx="37">
                  <c:v>23.7</c:v>
                </c:pt>
                <c:pt idx="38">
                  <c:v>20.100000000000001</c:v>
                </c:pt>
                <c:pt idx="39">
                  <c:v>18.7</c:v>
                </c:pt>
                <c:pt idx="40">
                  <c:v>20</c:v>
                </c:pt>
                <c:pt idx="41">
                  <c:v>22</c:v>
                </c:pt>
                <c:pt idx="42">
                  <c:v>22.3</c:v>
                </c:pt>
                <c:pt idx="43">
                  <c:v>20.2</c:v>
                </c:pt>
                <c:pt idx="44">
                  <c:v>23.5</c:v>
                </c:pt>
                <c:pt idx="45">
                  <c:v>22.8</c:v>
                </c:pt>
                <c:pt idx="46">
                  <c:v>23.5</c:v>
                </c:pt>
                <c:pt idx="47">
                  <c:v>19.8</c:v>
                </c:pt>
                <c:pt idx="48">
                  <c:v>20.399999999999999</c:v>
                </c:pt>
                <c:pt idx="49">
                  <c:v>19.600000000000001</c:v>
                </c:pt>
                <c:pt idx="50">
                  <c:v>19.100000000000001</c:v>
                </c:pt>
                <c:pt idx="51">
                  <c:v>18.3</c:v>
                </c:pt>
                <c:pt idx="52">
                  <c:v>17.7</c:v>
                </c:pt>
                <c:pt idx="53">
                  <c:v>19.399999999999999</c:v>
                </c:pt>
                <c:pt idx="54">
                  <c:v>19.899999999999999</c:v>
                </c:pt>
                <c:pt idx="55">
                  <c:v>19.5</c:v>
                </c:pt>
                <c:pt idx="56">
                  <c:v>20</c:v>
                </c:pt>
                <c:pt idx="57">
                  <c:v>21.9</c:v>
                </c:pt>
                <c:pt idx="58">
                  <c:v>22.9</c:v>
                </c:pt>
                <c:pt idx="59">
                  <c:v>21.5</c:v>
                </c:pt>
                <c:pt idx="60">
                  <c:v>19.2</c:v>
                </c:pt>
                <c:pt idx="61">
                  <c:v>20.8</c:v>
                </c:pt>
                <c:pt idx="62">
                  <c:v>21.2</c:v>
                </c:pt>
                <c:pt idx="63">
                  <c:v>20.6</c:v>
                </c:pt>
                <c:pt idx="64">
                  <c:v>18.5</c:v>
                </c:pt>
                <c:pt idx="65">
                  <c:v>17.8</c:v>
                </c:pt>
                <c:pt idx="66">
                  <c:v>20.7</c:v>
                </c:pt>
                <c:pt idx="67">
                  <c:v>20.399999999999999</c:v>
                </c:pt>
                <c:pt idx="68">
                  <c:v>23</c:v>
                </c:pt>
                <c:pt idx="69">
                  <c:v>20.9</c:v>
                </c:pt>
                <c:pt idx="70">
                  <c:v>23.3</c:v>
                </c:pt>
                <c:pt idx="71">
                  <c:v>23.9</c:v>
                </c:pt>
                <c:pt idx="72">
                  <c:v>26.9</c:v>
                </c:pt>
                <c:pt idx="73">
                  <c:v>28.2</c:v>
                </c:pt>
                <c:pt idx="74">
                  <c:v>27.8</c:v>
                </c:pt>
                <c:pt idx="75">
                  <c:v>27.8</c:v>
                </c:pt>
                <c:pt idx="76">
                  <c:v>27.4</c:v>
                </c:pt>
                <c:pt idx="77">
                  <c:v>26.7</c:v>
                </c:pt>
                <c:pt idx="78">
                  <c:v>24.9</c:v>
                </c:pt>
                <c:pt idx="79">
                  <c:v>27.7</c:v>
                </c:pt>
                <c:pt idx="80">
                  <c:v>29.4</c:v>
                </c:pt>
                <c:pt idx="81">
                  <c:v>31.3</c:v>
                </c:pt>
                <c:pt idx="82">
                  <c:v>28.9</c:v>
                </c:pt>
                <c:pt idx="83">
                  <c:v>28.4</c:v>
                </c:pt>
                <c:pt idx="84">
                  <c:v>28.1</c:v>
                </c:pt>
                <c:pt idx="85">
                  <c:v>27.7</c:v>
                </c:pt>
                <c:pt idx="86">
                  <c:v>27.9</c:v>
                </c:pt>
                <c:pt idx="87">
                  <c:v>29.6</c:v>
                </c:pt>
                <c:pt idx="88">
                  <c:v>29.5</c:v>
                </c:pt>
                <c:pt idx="89">
                  <c:v>28.5</c:v>
                </c:pt>
                <c:pt idx="90">
                  <c:v>24.9</c:v>
                </c:pt>
                <c:pt idx="91">
                  <c:v>25.1</c:v>
                </c:pt>
                <c:pt idx="92">
                  <c:v>25.1</c:v>
                </c:pt>
                <c:pt idx="93">
                  <c:v>27.5</c:v>
                </c:pt>
                <c:pt idx="94">
                  <c:v>27.9</c:v>
                </c:pt>
                <c:pt idx="95">
                  <c:v>26.2</c:v>
                </c:pt>
                <c:pt idx="96">
                  <c:v>24.8</c:v>
                </c:pt>
                <c:pt idx="97">
                  <c:v>26.7</c:v>
                </c:pt>
                <c:pt idx="98">
                  <c:v>28.4</c:v>
                </c:pt>
                <c:pt idx="99">
                  <c:v>28.7</c:v>
                </c:pt>
                <c:pt idx="100">
                  <c:v>27.5</c:v>
                </c:pt>
                <c:pt idx="101">
                  <c:v>27.1</c:v>
                </c:pt>
                <c:pt idx="102">
                  <c:v>28.1</c:v>
                </c:pt>
                <c:pt idx="103">
                  <c:v>29.1</c:v>
                </c:pt>
                <c:pt idx="104">
                  <c:v>28.6</c:v>
                </c:pt>
                <c:pt idx="105">
                  <c:v>27.7</c:v>
                </c:pt>
                <c:pt idx="106">
                  <c:v>28.2</c:v>
                </c:pt>
                <c:pt idx="107">
                  <c:v>30.3</c:v>
                </c:pt>
                <c:pt idx="108">
                  <c:v>31.2</c:v>
                </c:pt>
                <c:pt idx="109">
                  <c:v>30</c:v>
                </c:pt>
                <c:pt idx="110">
                  <c:v>29.9</c:v>
                </c:pt>
                <c:pt idx="111">
                  <c:v>28.9</c:v>
                </c:pt>
                <c:pt idx="112">
                  <c:v>27.4</c:v>
                </c:pt>
                <c:pt idx="113">
                  <c:v>28.2</c:v>
                </c:pt>
                <c:pt idx="114">
                  <c:v>28.5</c:v>
                </c:pt>
              </c:numCache>
            </c:numRef>
          </c:val>
          <c:smooth val="0"/>
          <c:extLst>
            <c:ext xmlns:c16="http://schemas.microsoft.com/office/drawing/2014/chart" uri="{C3380CC4-5D6E-409C-BE32-E72D297353CC}">
              <c16:uniqueId val="{00000001-79BC-460F-8AD1-9257B680333A}"/>
            </c:ext>
          </c:extLst>
        </c:ser>
        <c:ser>
          <c:idx val="2"/>
          <c:order val="2"/>
          <c:tx>
            <c:strRef>
              <c:f>Sheet1!$D$1</c:f>
              <c:strCache>
                <c:ptCount val="1"/>
                <c:pt idx="0">
                  <c:v>C2-E</c:v>
                </c:pt>
              </c:strCache>
            </c:strRef>
          </c:tx>
          <c:spPr>
            <a:ln>
              <a:solidFill>
                <a:srgbClr val="2E2F86"/>
              </a:solidFill>
            </a:ln>
          </c:spPr>
          <c:marker>
            <c:symbol val="none"/>
          </c:marker>
          <c:cat>
            <c:numRef>
              <c:f>Sheet1!$A$5:$A$119</c:f>
              <c:numCache>
                <c:formatCode>mmm\-yy</c:formatCode>
                <c:ptCount val="115"/>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numCache>
            </c:numRef>
          </c:cat>
          <c:val>
            <c:numRef>
              <c:f>Sheet1!$D$5:$D$119</c:f>
              <c:numCache>
                <c:formatCode>General</c:formatCode>
                <c:ptCount val="115"/>
                <c:pt idx="0">
                  <c:v>17.5</c:v>
                </c:pt>
                <c:pt idx="1">
                  <c:v>17.600000000000001</c:v>
                </c:pt>
                <c:pt idx="2">
                  <c:v>18.399999999999999</c:v>
                </c:pt>
                <c:pt idx="3">
                  <c:v>16.3</c:v>
                </c:pt>
                <c:pt idx="4">
                  <c:v>16.2</c:v>
                </c:pt>
                <c:pt idx="5">
                  <c:v>15</c:v>
                </c:pt>
                <c:pt idx="6">
                  <c:v>14.9</c:v>
                </c:pt>
                <c:pt idx="7">
                  <c:v>13</c:v>
                </c:pt>
                <c:pt idx="8">
                  <c:v>14.3</c:v>
                </c:pt>
                <c:pt idx="9">
                  <c:v>16.399999999999999</c:v>
                </c:pt>
                <c:pt idx="10">
                  <c:v>19.8</c:v>
                </c:pt>
                <c:pt idx="11">
                  <c:v>18.8</c:v>
                </c:pt>
                <c:pt idx="12">
                  <c:v>16.8</c:v>
                </c:pt>
                <c:pt idx="13">
                  <c:v>14.1</c:v>
                </c:pt>
                <c:pt idx="14">
                  <c:v>15.4</c:v>
                </c:pt>
                <c:pt idx="15">
                  <c:v>16.399999999999999</c:v>
                </c:pt>
                <c:pt idx="16">
                  <c:v>18.399999999999999</c:v>
                </c:pt>
                <c:pt idx="17">
                  <c:v>18.7</c:v>
                </c:pt>
                <c:pt idx="18">
                  <c:v>20.2</c:v>
                </c:pt>
                <c:pt idx="19">
                  <c:v>17.600000000000001</c:v>
                </c:pt>
                <c:pt idx="20">
                  <c:v>17.2</c:v>
                </c:pt>
                <c:pt idx="21">
                  <c:v>15.5</c:v>
                </c:pt>
                <c:pt idx="22">
                  <c:v>15.1</c:v>
                </c:pt>
                <c:pt idx="23">
                  <c:v>16.7</c:v>
                </c:pt>
                <c:pt idx="24">
                  <c:v>16.2</c:v>
                </c:pt>
                <c:pt idx="25">
                  <c:v>17.7</c:v>
                </c:pt>
                <c:pt idx="26">
                  <c:v>16.100000000000001</c:v>
                </c:pt>
                <c:pt idx="27">
                  <c:v>16.3</c:v>
                </c:pt>
                <c:pt idx="28">
                  <c:v>18.7</c:v>
                </c:pt>
                <c:pt idx="29">
                  <c:v>17.899999999999999</c:v>
                </c:pt>
                <c:pt idx="30">
                  <c:v>16.5</c:v>
                </c:pt>
                <c:pt idx="31">
                  <c:v>12.7</c:v>
                </c:pt>
                <c:pt idx="32">
                  <c:v>12</c:v>
                </c:pt>
                <c:pt idx="33">
                  <c:v>15.8</c:v>
                </c:pt>
                <c:pt idx="34">
                  <c:v>17.3</c:v>
                </c:pt>
                <c:pt idx="35">
                  <c:v>17.399999999999999</c:v>
                </c:pt>
                <c:pt idx="36">
                  <c:v>13.3</c:v>
                </c:pt>
                <c:pt idx="37">
                  <c:v>13.1</c:v>
                </c:pt>
                <c:pt idx="38">
                  <c:v>14.1</c:v>
                </c:pt>
                <c:pt idx="39">
                  <c:v>15.6</c:v>
                </c:pt>
                <c:pt idx="40">
                  <c:v>16.3</c:v>
                </c:pt>
                <c:pt idx="41">
                  <c:v>15.4</c:v>
                </c:pt>
                <c:pt idx="42">
                  <c:v>13.8</c:v>
                </c:pt>
                <c:pt idx="43">
                  <c:v>13</c:v>
                </c:pt>
                <c:pt idx="44">
                  <c:v>15.9</c:v>
                </c:pt>
                <c:pt idx="45">
                  <c:v>17.600000000000001</c:v>
                </c:pt>
                <c:pt idx="46">
                  <c:v>18.5</c:v>
                </c:pt>
                <c:pt idx="47">
                  <c:v>14.5</c:v>
                </c:pt>
                <c:pt idx="48">
                  <c:v>13</c:v>
                </c:pt>
                <c:pt idx="49">
                  <c:v>12.2</c:v>
                </c:pt>
                <c:pt idx="50">
                  <c:v>14.9</c:v>
                </c:pt>
                <c:pt idx="51">
                  <c:v>14.6</c:v>
                </c:pt>
                <c:pt idx="52">
                  <c:v>14.3</c:v>
                </c:pt>
                <c:pt idx="53">
                  <c:v>13</c:v>
                </c:pt>
                <c:pt idx="54">
                  <c:v>15.4</c:v>
                </c:pt>
                <c:pt idx="55">
                  <c:v>16.2</c:v>
                </c:pt>
                <c:pt idx="56">
                  <c:v>16.399999999999999</c:v>
                </c:pt>
                <c:pt idx="57">
                  <c:v>15.9</c:v>
                </c:pt>
                <c:pt idx="58">
                  <c:v>14.8</c:v>
                </c:pt>
                <c:pt idx="59">
                  <c:v>17.3</c:v>
                </c:pt>
                <c:pt idx="60">
                  <c:v>17.7</c:v>
                </c:pt>
                <c:pt idx="61">
                  <c:v>21.9</c:v>
                </c:pt>
                <c:pt idx="62">
                  <c:v>21.2</c:v>
                </c:pt>
                <c:pt idx="63">
                  <c:v>21</c:v>
                </c:pt>
                <c:pt idx="64">
                  <c:v>16.7</c:v>
                </c:pt>
                <c:pt idx="65">
                  <c:v>12.3</c:v>
                </c:pt>
                <c:pt idx="66">
                  <c:v>12.1</c:v>
                </c:pt>
                <c:pt idx="67">
                  <c:v>13.4</c:v>
                </c:pt>
                <c:pt idx="68">
                  <c:v>17.7</c:v>
                </c:pt>
                <c:pt idx="69">
                  <c:v>19.2</c:v>
                </c:pt>
                <c:pt idx="70">
                  <c:v>23.1</c:v>
                </c:pt>
                <c:pt idx="71">
                  <c:v>23.8</c:v>
                </c:pt>
                <c:pt idx="72">
                  <c:v>24</c:v>
                </c:pt>
                <c:pt idx="73">
                  <c:v>22.6</c:v>
                </c:pt>
                <c:pt idx="74">
                  <c:v>22.1</c:v>
                </c:pt>
                <c:pt idx="75">
                  <c:v>23.4</c:v>
                </c:pt>
                <c:pt idx="76">
                  <c:v>23.7</c:v>
                </c:pt>
                <c:pt idx="77">
                  <c:v>24.3</c:v>
                </c:pt>
                <c:pt idx="78">
                  <c:v>22.9</c:v>
                </c:pt>
                <c:pt idx="79">
                  <c:v>22.1</c:v>
                </c:pt>
                <c:pt idx="80">
                  <c:v>20</c:v>
                </c:pt>
                <c:pt idx="81">
                  <c:v>21</c:v>
                </c:pt>
                <c:pt idx="82">
                  <c:v>22.2</c:v>
                </c:pt>
                <c:pt idx="83">
                  <c:v>25.9</c:v>
                </c:pt>
                <c:pt idx="84">
                  <c:v>25.7</c:v>
                </c:pt>
                <c:pt idx="85">
                  <c:v>23.2</c:v>
                </c:pt>
                <c:pt idx="86">
                  <c:v>20.399999999999999</c:v>
                </c:pt>
                <c:pt idx="87">
                  <c:v>20.5</c:v>
                </c:pt>
                <c:pt idx="88">
                  <c:v>21.2</c:v>
                </c:pt>
                <c:pt idx="89">
                  <c:v>22.6</c:v>
                </c:pt>
                <c:pt idx="90">
                  <c:v>22.3</c:v>
                </c:pt>
                <c:pt idx="91">
                  <c:v>25.7</c:v>
                </c:pt>
                <c:pt idx="92">
                  <c:v>27.4</c:v>
                </c:pt>
                <c:pt idx="93">
                  <c:v>26.2</c:v>
                </c:pt>
                <c:pt idx="94">
                  <c:v>25.7</c:v>
                </c:pt>
                <c:pt idx="95">
                  <c:v>27.1</c:v>
                </c:pt>
                <c:pt idx="96">
                  <c:v>25.3</c:v>
                </c:pt>
                <c:pt idx="97">
                  <c:v>25.9</c:v>
                </c:pt>
                <c:pt idx="98">
                  <c:v>27.5</c:v>
                </c:pt>
                <c:pt idx="99">
                  <c:v>26.6</c:v>
                </c:pt>
                <c:pt idx="100">
                  <c:v>28.9</c:v>
                </c:pt>
                <c:pt idx="101">
                  <c:v>27.4</c:v>
                </c:pt>
                <c:pt idx="102">
                  <c:v>27.9</c:v>
                </c:pt>
                <c:pt idx="103">
                  <c:v>22.9</c:v>
                </c:pt>
                <c:pt idx="104">
                  <c:v>21.7</c:v>
                </c:pt>
                <c:pt idx="105">
                  <c:v>23.2</c:v>
                </c:pt>
                <c:pt idx="106">
                  <c:v>23.3</c:v>
                </c:pt>
                <c:pt idx="107">
                  <c:v>26.8</c:v>
                </c:pt>
                <c:pt idx="108">
                  <c:v>25.7</c:v>
                </c:pt>
                <c:pt idx="109">
                  <c:v>24.1</c:v>
                </c:pt>
                <c:pt idx="110">
                  <c:v>23.1</c:v>
                </c:pt>
                <c:pt idx="111">
                  <c:v>26</c:v>
                </c:pt>
                <c:pt idx="112">
                  <c:v>20.2</c:v>
                </c:pt>
                <c:pt idx="113">
                  <c:v>25.8</c:v>
                </c:pt>
                <c:pt idx="114">
                  <c:v>25.3</c:v>
                </c:pt>
              </c:numCache>
            </c:numRef>
          </c:val>
          <c:smooth val="0"/>
          <c:extLst>
            <c:ext xmlns:c16="http://schemas.microsoft.com/office/drawing/2014/chart" uri="{C3380CC4-5D6E-409C-BE32-E72D297353CC}">
              <c16:uniqueId val="{00000002-79BC-460F-8AD1-9257B680333A}"/>
            </c:ext>
          </c:extLst>
        </c:ser>
        <c:dLbls>
          <c:showLegendKey val="0"/>
          <c:showVal val="0"/>
          <c:showCatName val="0"/>
          <c:showSerName val="0"/>
          <c:showPercent val="0"/>
          <c:showBubbleSize val="0"/>
        </c:dLbls>
        <c:smooth val="0"/>
        <c:axId val="792902575"/>
        <c:axId val="1"/>
      </c:lineChart>
      <c:dateAx>
        <c:axId val="792902575"/>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max val="40"/>
        </c:scaling>
        <c:delete val="0"/>
        <c:axPos val="l"/>
        <c:title>
          <c:tx>
            <c:rich>
              <a:bodyPr/>
              <a:lstStyle/>
              <a:p>
                <a:pPr>
                  <a:defRPr sz="1049" b="0" i="0" u="none" strike="noStrike" baseline="0">
                    <a:solidFill>
                      <a:srgbClr val="000000"/>
                    </a:solidFill>
                    <a:latin typeface="Corbel"/>
                    <a:ea typeface="Corbel"/>
                    <a:cs typeface="Corbel"/>
                  </a:defRPr>
                </a:pPr>
                <a:r>
                  <a:rPr lang="en-GB" dirty="0"/>
                  <a:t>% of increasing and higher risk drinkers currently trying to restrict consumption (3 month moving average)</a:t>
                </a:r>
              </a:p>
            </c:rich>
          </c:tx>
          <c:layout>
            <c:manualLayout>
              <c:xMode val="edge"/>
              <c:yMode val="edge"/>
              <c:x val="2.3431128912354163E-2"/>
              <c:y val="0.12855753324952029"/>
            </c:manualLayout>
          </c:layout>
          <c:overlay val="0"/>
        </c:title>
        <c:numFmt formatCode="0" sourceLinked="0"/>
        <c:majorTickMark val="out"/>
        <c:minorTickMark val="none"/>
        <c:tickLblPos val="nextTo"/>
        <c:txPr>
          <a:bodyPr rot="0" vert="horz"/>
          <a:lstStyle/>
          <a:p>
            <a:pPr>
              <a:defRPr/>
            </a:pPr>
            <a:endParaRPr lang="en-US"/>
          </a:p>
        </c:txPr>
        <c:crossAx val="792902575"/>
        <c:crosses val="autoZero"/>
        <c:crossBetween val="between"/>
      </c:valAx>
      <c:spPr>
        <a:noFill/>
        <a:ln w="25368">
          <a:noFill/>
        </a:ln>
      </c:spPr>
    </c:plotArea>
    <c:legend>
      <c:legendPos val="r"/>
      <c:layout>
        <c:manualLayout>
          <c:xMode val="edge"/>
          <c:yMode val="edge"/>
          <c:x val="0.88588898609895972"/>
          <c:y val="0.69346567791208191"/>
          <c:w val="7.8757776805677068E-2"/>
          <c:h val="0.15722421946445431"/>
        </c:manualLayout>
      </c:layout>
      <c:overlay val="0"/>
    </c:legend>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16123547886534"/>
          <c:y val="3.2774670270863761E-2"/>
          <c:w val="0.86147504131428032"/>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Sheet1!$A$3:$A$118</c:f>
              <c:numCache>
                <c:formatCode>mmm\-yy</c:formatCode>
                <c:ptCount val="116"/>
                <c:pt idx="1">
                  <c:v>41760</c:v>
                </c:pt>
                <c:pt idx="2">
                  <c:v>41791</c:v>
                </c:pt>
                <c:pt idx="3">
                  <c:v>41821</c:v>
                </c:pt>
                <c:pt idx="4">
                  <c:v>41852</c:v>
                </c:pt>
                <c:pt idx="5">
                  <c:v>41883</c:v>
                </c:pt>
                <c:pt idx="6">
                  <c:v>41913</c:v>
                </c:pt>
                <c:pt idx="7">
                  <c:v>41944</c:v>
                </c:pt>
                <c:pt idx="8">
                  <c:v>41974</c:v>
                </c:pt>
                <c:pt idx="9">
                  <c:v>42005</c:v>
                </c:pt>
                <c:pt idx="10">
                  <c:v>42036</c:v>
                </c:pt>
                <c:pt idx="11">
                  <c:v>42064</c:v>
                </c:pt>
                <c:pt idx="12">
                  <c:v>42095</c:v>
                </c:pt>
                <c:pt idx="13">
                  <c:v>42125</c:v>
                </c:pt>
                <c:pt idx="14">
                  <c:v>42156</c:v>
                </c:pt>
                <c:pt idx="15">
                  <c:v>42186</c:v>
                </c:pt>
                <c:pt idx="16">
                  <c:v>42217</c:v>
                </c:pt>
                <c:pt idx="17">
                  <c:v>42248</c:v>
                </c:pt>
                <c:pt idx="18">
                  <c:v>42278</c:v>
                </c:pt>
                <c:pt idx="19">
                  <c:v>42309</c:v>
                </c:pt>
                <c:pt idx="20">
                  <c:v>42339</c:v>
                </c:pt>
                <c:pt idx="21">
                  <c:v>42370</c:v>
                </c:pt>
                <c:pt idx="22">
                  <c:v>42401</c:v>
                </c:pt>
                <c:pt idx="23">
                  <c:v>42430</c:v>
                </c:pt>
                <c:pt idx="24">
                  <c:v>42461</c:v>
                </c:pt>
                <c:pt idx="25">
                  <c:v>42491</c:v>
                </c:pt>
                <c:pt idx="26">
                  <c:v>42522</c:v>
                </c:pt>
                <c:pt idx="27">
                  <c:v>42552</c:v>
                </c:pt>
                <c:pt idx="28">
                  <c:v>42583</c:v>
                </c:pt>
                <c:pt idx="29">
                  <c:v>42614</c:v>
                </c:pt>
                <c:pt idx="30">
                  <c:v>42644</c:v>
                </c:pt>
                <c:pt idx="31">
                  <c:v>42675</c:v>
                </c:pt>
                <c:pt idx="32">
                  <c:v>42705</c:v>
                </c:pt>
                <c:pt idx="33">
                  <c:v>42736</c:v>
                </c:pt>
                <c:pt idx="34">
                  <c:v>42767</c:v>
                </c:pt>
                <c:pt idx="35">
                  <c:v>42795</c:v>
                </c:pt>
                <c:pt idx="36">
                  <c:v>42826</c:v>
                </c:pt>
                <c:pt idx="37">
                  <c:v>42856</c:v>
                </c:pt>
                <c:pt idx="38">
                  <c:v>42887</c:v>
                </c:pt>
                <c:pt idx="39">
                  <c:v>42917</c:v>
                </c:pt>
                <c:pt idx="40">
                  <c:v>42948</c:v>
                </c:pt>
                <c:pt idx="41">
                  <c:v>42979</c:v>
                </c:pt>
                <c:pt idx="42">
                  <c:v>43009</c:v>
                </c:pt>
                <c:pt idx="43">
                  <c:v>43040</c:v>
                </c:pt>
                <c:pt idx="44">
                  <c:v>43070</c:v>
                </c:pt>
                <c:pt idx="45">
                  <c:v>43101</c:v>
                </c:pt>
                <c:pt idx="46">
                  <c:v>43132</c:v>
                </c:pt>
                <c:pt idx="47">
                  <c:v>43160</c:v>
                </c:pt>
                <c:pt idx="48">
                  <c:v>43191</c:v>
                </c:pt>
                <c:pt idx="49">
                  <c:v>43221</c:v>
                </c:pt>
                <c:pt idx="50">
                  <c:v>43252</c:v>
                </c:pt>
                <c:pt idx="51">
                  <c:v>43282</c:v>
                </c:pt>
                <c:pt idx="52">
                  <c:v>43313</c:v>
                </c:pt>
                <c:pt idx="53">
                  <c:v>43344</c:v>
                </c:pt>
                <c:pt idx="54">
                  <c:v>43374</c:v>
                </c:pt>
                <c:pt idx="55">
                  <c:v>43405</c:v>
                </c:pt>
                <c:pt idx="56">
                  <c:v>43435</c:v>
                </c:pt>
                <c:pt idx="57">
                  <c:v>43466</c:v>
                </c:pt>
                <c:pt idx="58">
                  <c:v>43497</c:v>
                </c:pt>
                <c:pt idx="59">
                  <c:v>43525</c:v>
                </c:pt>
                <c:pt idx="60">
                  <c:v>43556</c:v>
                </c:pt>
                <c:pt idx="61">
                  <c:v>43586</c:v>
                </c:pt>
                <c:pt idx="62">
                  <c:v>43617</c:v>
                </c:pt>
                <c:pt idx="63">
                  <c:v>43647</c:v>
                </c:pt>
                <c:pt idx="64">
                  <c:v>43678</c:v>
                </c:pt>
                <c:pt idx="65">
                  <c:v>43709</c:v>
                </c:pt>
                <c:pt idx="66">
                  <c:v>43739</c:v>
                </c:pt>
                <c:pt idx="67">
                  <c:v>43770</c:v>
                </c:pt>
                <c:pt idx="68">
                  <c:v>43800</c:v>
                </c:pt>
                <c:pt idx="69">
                  <c:v>43831</c:v>
                </c:pt>
                <c:pt idx="70">
                  <c:v>43862</c:v>
                </c:pt>
                <c:pt idx="71">
                  <c:v>43922</c:v>
                </c:pt>
                <c:pt idx="72">
                  <c:v>43952</c:v>
                </c:pt>
                <c:pt idx="73">
                  <c:v>43983</c:v>
                </c:pt>
                <c:pt idx="74">
                  <c:v>44013</c:v>
                </c:pt>
                <c:pt idx="75">
                  <c:v>44044</c:v>
                </c:pt>
                <c:pt idx="76">
                  <c:v>44075</c:v>
                </c:pt>
                <c:pt idx="77">
                  <c:v>44105</c:v>
                </c:pt>
                <c:pt idx="78">
                  <c:v>44136</c:v>
                </c:pt>
                <c:pt idx="79">
                  <c:v>44166</c:v>
                </c:pt>
                <c:pt idx="80">
                  <c:v>44197</c:v>
                </c:pt>
                <c:pt idx="81">
                  <c:v>44228</c:v>
                </c:pt>
                <c:pt idx="82">
                  <c:v>44256</c:v>
                </c:pt>
                <c:pt idx="83">
                  <c:v>44287</c:v>
                </c:pt>
                <c:pt idx="84">
                  <c:v>44317</c:v>
                </c:pt>
                <c:pt idx="85">
                  <c:v>44348</c:v>
                </c:pt>
                <c:pt idx="86">
                  <c:v>44378</c:v>
                </c:pt>
                <c:pt idx="87">
                  <c:v>44409</c:v>
                </c:pt>
                <c:pt idx="88">
                  <c:v>44440</c:v>
                </c:pt>
                <c:pt idx="89">
                  <c:v>44470</c:v>
                </c:pt>
                <c:pt idx="90">
                  <c:v>44501</c:v>
                </c:pt>
                <c:pt idx="91">
                  <c:v>44531</c:v>
                </c:pt>
                <c:pt idx="92">
                  <c:v>44562</c:v>
                </c:pt>
                <c:pt idx="93">
                  <c:v>44593</c:v>
                </c:pt>
                <c:pt idx="94">
                  <c:v>44621</c:v>
                </c:pt>
                <c:pt idx="95">
                  <c:v>44652</c:v>
                </c:pt>
                <c:pt idx="96">
                  <c:v>44713</c:v>
                </c:pt>
                <c:pt idx="97">
                  <c:v>44774</c:v>
                </c:pt>
                <c:pt idx="98">
                  <c:v>44835</c:v>
                </c:pt>
                <c:pt idx="99">
                  <c:v>44927</c:v>
                </c:pt>
                <c:pt idx="100">
                  <c:v>44958</c:v>
                </c:pt>
                <c:pt idx="101">
                  <c:v>44986</c:v>
                </c:pt>
                <c:pt idx="102">
                  <c:v>45017</c:v>
                </c:pt>
                <c:pt idx="103">
                  <c:v>45047</c:v>
                </c:pt>
                <c:pt idx="104">
                  <c:v>45078</c:v>
                </c:pt>
                <c:pt idx="105">
                  <c:v>45139</c:v>
                </c:pt>
                <c:pt idx="106">
                  <c:v>45200</c:v>
                </c:pt>
                <c:pt idx="107">
                  <c:v>45261</c:v>
                </c:pt>
                <c:pt idx="108">
                  <c:v>45292</c:v>
                </c:pt>
                <c:pt idx="109">
                  <c:v>45323</c:v>
                </c:pt>
                <c:pt idx="110">
                  <c:v>45352</c:v>
                </c:pt>
                <c:pt idx="111">
                  <c:v>45383</c:v>
                </c:pt>
                <c:pt idx="112">
                  <c:v>45444</c:v>
                </c:pt>
                <c:pt idx="113">
                  <c:v>45505</c:v>
                </c:pt>
                <c:pt idx="114">
                  <c:v>45566</c:v>
                </c:pt>
                <c:pt idx="115">
                  <c:v>45627</c:v>
                </c:pt>
              </c:numCache>
            </c:numRef>
          </c:cat>
          <c:val>
            <c:numRef>
              <c:f>Sheet1!$B$3:$B$118</c:f>
              <c:numCache>
                <c:formatCode>General</c:formatCode>
                <c:ptCount val="116"/>
                <c:pt idx="1">
                  <c:v>28.6</c:v>
                </c:pt>
                <c:pt idx="2">
                  <c:v>28.4</c:v>
                </c:pt>
                <c:pt idx="3">
                  <c:v>26.5</c:v>
                </c:pt>
                <c:pt idx="4">
                  <c:v>25.6</c:v>
                </c:pt>
                <c:pt idx="5">
                  <c:v>23.3</c:v>
                </c:pt>
                <c:pt idx="6">
                  <c:v>25</c:v>
                </c:pt>
                <c:pt idx="7">
                  <c:v>25.7</c:v>
                </c:pt>
                <c:pt idx="8">
                  <c:v>26.3</c:v>
                </c:pt>
                <c:pt idx="9">
                  <c:v>26.1</c:v>
                </c:pt>
                <c:pt idx="10">
                  <c:v>26.8</c:v>
                </c:pt>
                <c:pt idx="11">
                  <c:v>27.5</c:v>
                </c:pt>
                <c:pt idx="12">
                  <c:v>26.8</c:v>
                </c:pt>
                <c:pt idx="13">
                  <c:v>26.7</c:v>
                </c:pt>
                <c:pt idx="14">
                  <c:v>27.3</c:v>
                </c:pt>
                <c:pt idx="15">
                  <c:v>28.6</c:v>
                </c:pt>
                <c:pt idx="16">
                  <c:v>26.9</c:v>
                </c:pt>
                <c:pt idx="17">
                  <c:v>27.1</c:v>
                </c:pt>
                <c:pt idx="18">
                  <c:v>25.8</c:v>
                </c:pt>
                <c:pt idx="19">
                  <c:v>28.8</c:v>
                </c:pt>
                <c:pt idx="20">
                  <c:v>30.1</c:v>
                </c:pt>
                <c:pt idx="21">
                  <c:v>34.4</c:v>
                </c:pt>
                <c:pt idx="22">
                  <c:v>33.799999999999997</c:v>
                </c:pt>
                <c:pt idx="23">
                  <c:v>32.6</c:v>
                </c:pt>
                <c:pt idx="24">
                  <c:v>30.4</c:v>
                </c:pt>
                <c:pt idx="25">
                  <c:v>30.9</c:v>
                </c:pt>
                <c:pt idx="26">
                  <c:v>30</c:v>
                </c:pt>
                <c:pt idx="27">
                  <c:v>28.6</c:v>
                </c:pt>
                <c:pt idx="28">
                  <c:v>27.6</c:v>
                </c:pt>
                <c:pt idx="29">
                  <c:v>30</c:v>
                </c:pt>
                <c:pt idx="30">
                  <c:v>31.5</c:v>
                </c:pt>
                <c:pt idx="31">
                  <c:v>31.4</c:v>
                </c:pt>
                <c:pt idx="32">
                  <c:v>30.5</c:v>
                </c:pt>
                <c:pt idx="33">
                  <c:v>29</c:v>
                </c:pt>
                <c:pt idx="34">
                  <c:v>30.8</c:v>
                </c:pt>
                <c:pt idx="35">
                  <c:v>31.5</c:v>
                </c:pt>
                <c:pt idx="36">
                  <c:v>32.200000000000003</c:v>
                </c:pt>
                <c:pt idx="37">
                  <c:v>30.2</c:v>
                </c:pt>
                <c:pt idx="38">
                  <c:v>29.8</c:v>
                </c:pt>
                <c:pt idx="39">
                  <c:v>29.5</c:v>
                </c:pt>
                <c:pt idx="40">
                  <c:v>30.2</c:v>
                </c:pt>
                <c:pt idx="41">
                  <c:v>30.6</c:v>
                </c:pt>
                <c:pt idx="42">
                  <c:v>30.6</c:v>
                </c:pt>
                <c:pt idx="43">
                  <c:v>29.9</c:v>
                </c:pt>
                <c:pt idx="44">
                  <c:v>27.6</c:v>
                </c:pt>
                <c:pt idx="45">
                  <c:v>29</c:v>
                </c:pt>
                <c:pt idx="46">
                  <c:v>27.9</c:v>
                </c:pt>
                <c:pt idx="47">
                  <c:v>27.5</c:v>
                </c:pt>
                <c:pt idx="48">
                  <c:v>24.4</c:v>
                </c:pt>
                <c:pt idx="49">
                  <c:v>23.5</c:v>
                </c:pt>
                <c:pt idx="50">
                  <c:v>25.2</c:v>
                </c:pt>
                <c:pt idx="51">
                  <c:v>25.6</c:v>
                </c:pt>
                <c:pt idx="52">
                  <c:v>27</c:v>
                </c:pt>
                <c:pt idx="53">
                  <c:v>25.7</c:v>
                </c:pt>
                <c:pt idx="54">
                  <c:v>26.6</c:v>
                </c:pt>
                <c:pt idx="55">
                  <c:v>26.3</c:v>
                </c:pt>
                <c:pt idx="56">
                  <c:v>26.2</c:v>
                </c:pt>
                <c:pt idx="57">
                  <c:v>25.7</c:v>
                </c:pt>
                <c:pt idx="58">
                  <c:v>27.3</c:v>
                </c:pt>
                <c:pt idx="59">
                  <c:v>28.3</c:v>
                </c:pt>
                <c:pt idx="60">
                  <c:v>29.3</c:v>
                </c:pt>
                <c:pt idx="61">
                  <c:v>26.6</c:v>
                </c:pt>
                <c:pt idx="62">
                  <c:v>27.8</c:v>
                </c:pt>
                <c:pt idx="63">
                  <c:v>27</c:v>
                </c:pt>
                <c:pt idx="64">
                  <c:v>26.4</c:v>
                </c:pt>
                <c:pt idx="65">
                  <c:v>26</c:v>
                </c:pt>
                <c:pt idx="66">
                  <c:v>24.2</c:v>
                </c:pt>
                <c:pt idx="67">
                  <c:v>26.2</c:v>
                </c:pt>
                <c:pt idx="68">
                  <c:v>25.6</c:v>
                </c:pt>
                <c:pt idx="69">
                  <c:v>27.9</c:v>
                </c:pt>
                <c:pt idx="70">
                  <c:v>27.3</c:v>
                </c:pt>
                <c:pt idx="71">
                  <c:v>29.2</c:v>
                </c:pt>
                <c:pt idx="72">
                  <c:v>30.7</c:v>
                </c:pt>
                <c:pt idx="73">
                  <c:v>33.1</c:v>
                </c:pt>
                <c:pt idx="74">
                  <c:v>32.5</c:v>
                </c:pt>
                <c:pt idx="75">
                  <c:v>33.700000000000003</c:v>
                </c:pt>
                <c:pt idx="76">
                  <c:v>34.4</c:v>
                </c:pt>
                <c:pt idx="77">
                  <c:v>36</c:v>
                </c:pt>
                <c:pt idx="78">
                  <c:v>34.6</c:v>
                </c:pt>
                <c:pt idx="79">
                  <c:v>34.299999999999997</c:v>
                </c:pt>
                <c:pt idx="80">
                  <c:v>33.200000000000003</c:v>
                </c:pt>
                <c:pt idx="81">
                  <c:v>32.200000000000003</c:v>
                </c:pt>
                <c:pt idx="82">
                  <c:v>31.5</c:v>
                </c:pt>
                <c:pt idx="83">
                  <c:v>32.4</c:v>
                </c:pt>
                <c:pt idx="84">
                  <c:v>33.200000000000003</c:v>
                </c:pt>
                <c:pt idx="85">
                  <c:v>33.6</c:v>
                </c:pt>
                <c:pt idx="86">
                  <c:v>32.299999999999997</c:v>
                </c:pt>
                <c:pt idx="87">
                  <c:v>33.299999999999997</c:v>
                </c:pt>
                <c:pt idx="88">
                  <c:v>33.5</c:v>
                </c:pt>
                <c:pt idx="89">
                  <c:v>33.4</c:v>
                </c:pt>
                <c:pt idx="90">
                  <c:v>32.9</c:v>
                </c:pt>
                <c:pt idx="91">
                  <c:v>32.200000000000003</c:v>
                </c:pt>
                <c:pt idx="92">
                  <c:v>32.200000000000003</c:v>
                </c:pt>
                <c:pt idx="93">
                  <c:v>31.1</c:v>
                </c:pt>
                <c:pt idx="94">
                  <c:v>30.4</c:v>
                </c:pt>
                <c:pt idx="95">
                  <c:v>31.5</c:v>
                </c:pt>
                <c:pt idx="96">
                  <c:v>35</c:v>
                </c:pt>
                <c:pt idx="97">
                  <c:v>33.4</c:v>
                </c:pt>
                <c:pt idx="98">
                  <c:v>31.3</c:v>
                </c:pt>
                <c:pt idx="99">
                  <c:v>32.1</c:v>
                </c:pt>
                <c:pt idx="100">
                  <c:v>33.9</c:v>
                </c:pt>
                <c:pt idx="101">
                  <c:v>34.5</c:v>
                </c:pt>
                <c:pt idx="102">
                  <c:v>35.200000000000003</c:v>
                </c:pt>
                <c:pt idx="103">
                  <c:v>34.700000000000003</c:v>
                </c:pt>
                <c:pt idx="104">
                  <c:v>34.1</c:v>
                </c:pt>
                <c:pt idx="105">
                  <c:v>33</c:v>
                </c:pt>
                <c:pt idx="106">
                  <c:v>34.200000000000003</c:v>
                </c:pt>
                <c:pt idx="107">
                  <c:v>35.4</c:v>
                </c:pt>
                <c:pt idx="108">
                  <c:v>36.200000000000003</c:v>
                </c:pt>
                <c:pt idx="109">
                  <c:v>34.9</c:v>
                </c:pt>
                <c:pt idx="110">
                  <c:v>33.799999999999997</c:v>
                </c:pt>
                <c:pt idx="111">
                  <c:v>33.700000000000003</c:v>
                </c:pt>
                <c:pt idx="112">
                  <c:v>32.9</c:v>
                </c:pt>
                <c:pt idx="113">
                  <c:v>32.200000000000003</c:v>
                </c:pt>
                <c:pt idx="114">
                  <c:v>31.6</c:v>
                </c:pt>
                <c:pt idx="115">
                  <c:v>32.4</c:v>
                </c:pt>
              </c:numCache>
            </c:numRef>
          </c:val>
          <c:smooth val="0"/>
          <c:extLst>
            <c:ext xmlns:c16="http://schemas.microsoft.com/office/drawing/2014/chart" uri="{C3380CC4-5D6E-409C-BE32-E72D297353CC}">
              <c16:uniqueId val="{00000000-E753-4704-854C-45B8DF15CA8D}"/>
            </c:ext>
          </c:extLst>
        </c:ser>
        <c:ser>
          <c:idx val="1"/>
          <c:order val="1"/>
          <c:tx>
            <c:strRef>
              <c:f>Sheet1!$C$1</c:f>
              <c:strCache>
                <c:ptCount val="1"/>
                <c:pt idx="0">
                  <c:v>A-C1</c:v>
                </c:pt>
              </c:strCache>
            </c:strRef>
          </c:tx>
          <c:spPr>
            <a:ln>
              <a:solidFill>
                <a:srgbClr val="186DB6"/>
              </a:solidFill>
            </a:ln>
          </c:spPr>
          <c:marker>
            <c:symbol val="none"/>
          </c:marker>
          <c:cat>
            <c:numRef>
              <c:f>Sheet1!$A$3:$A$118</c:f>
              <c:numCache>
                <c:formatCode>mmm\-yy</c:formatCode>
                <c:ptCount val="116"/>
                <c:pt idx="1">
                  <c:v>41760</c:v>
                </c:pt>
                <c:pt idx="2">
                  <c:v>41791</c:v>
                </c:pt>
                <c:pt idx="3">
                  <c:v>41821</c:v>
                </c:pt>
                <c:pt idx="4">
                  <c:v>41852</c:v>
                </c:pt>
                <c:pt idx="5">
                  <c:v>41883</c:v>
                </c:pt>
                <c:pt idx="6">
                  <c:v>41913</c:v>
                </c:pt>
                <c:pt idx="7">
                  <c:v>41944</c:v>
                </c:pt>
                <c:pt idx="8">
                  <c:v>41974</c:v>
                </c:pt>
                <c:pt idx="9">
                  <c:v>42005</c:v>
                </c:pt>
                <c:pt idx="10">
                  <c:v>42036</c:v>
                </c:pt>
                <c:pt idx="11">
                  <c:v>42064</c:v>
                </c:pt>
                <c:pt idx="12">
                  <c:v>42095</c:v>
                </c:pt>
                <c:pt idx="13">
                  <c:v>42125</c:v>
                </c:pt>
                <c:pt idx="14">
                  <c:v>42156</c:v>
                </c:pt>
                <c:pt idx="15">
                  <c:v>42186</c:v>
                </c:pt>
                <c:pt idx="16">
                  <c:v>42217</c:v>
                </c:pt>
                <c:pt idx="17">
                  <c:v>42248</c:v>
                </c:pt>
                <c:pt idx="18">
                  <c:v>42278</c:v>
                </c:pt>
                <c:pt idx="19">
                  <c:v>42309</c:v>
                </c:pt>
                <c:pt idx="20">
                  <c:v>42339</c:v>
                </c:pt>
                <c:pt idx="21">
                  <c:v>42370</c:v>
                </c:pt>
                <c:pt idx="22">
                  <c:v>42401</c:v>
                </c:pt>
                <c:pt idx="23">
                  <c:v>42430</c:v>
                </c:pt>
                <c:pt idx="24">
                  <c:v>42461</c:v>
                </c:pt>
                <c:pt idx="25">
                  <c:v>42491</c:v>
                </c:pt>
                <c:pt idx="26">
                  <c:v>42522</c:v>
                </c:pt>
                <c:pt idx="27">
                  <c:v>42552</c:v>
                </c:pt>
                <c:pt idx="28">
                  <c:v>42583</c:v>
                </c:pt>
                <c:pt idx="29">
                  <c:v>42614</c:v>
                </c:pt>
                <c:pt idx="30">
                  <c:v>42644</c:v>
                </c:pt>
                <c:pt idx="31">
                  <c:v>42675</c:v>
                </c:pt>
                <c:pt idx="32">
                  <c:v>42705</c:v>
                </c:pt>
                <c:pt idx="33">
                  <c:v>42736</c:v>
                </c:pt>
                <c:pt idx="34">
                  <c:v>42767</c:v>
                </c:pt>
                <c:pt idx="35">
                  <c:v>42795</c:v>
                </c:pt>
                <c:pt idx="36">
                  <c:v>42826</c:v>
                </c:pt>
                <c:pt idx="37">
                  <c:v>42856</c:v>
                </c:pt>
                <c:pt idx="38">
                  <c:v>42887</c:v>
                </c:pt>
                <c:pt idx="39">
                  <c:v>42917</c:v>
                </c:pt>
                <c:pt idx="40">
                  <c:v>42948</c:v>
                </c:pt>
                <c:pt idx="41">
                  <c:v>42979</c:v>
                </c:pt>
                <c:pt idx="42">
                  <c:v>43009</c:v>
                </c:pt>
                <c:pt idx="43">
                  <c:v>43040</c:v>
                </c:pt>
                <c:pt idx="44">
                  <c:v>43070</c:v>
                </c:pt>
                <c:pt idx="45">
                  <c:v>43101</c:v>
                </c:pt>
                <c:pt idx="46">
                  <c:v>43132</c:v>
                </c:pt>
                <c:pt idx="47">
                  <c:v>43160</c:v>
                </c:pt>
                <c:pt idx="48">
                  <c:v>43191</c:v>
                </c:pt>
                <c:pt idx="49">
                  <c:v>43221</c:v>
                </c:pt>
                <c:pt idx="50">
                  <c:v>43252</c:v>
                </c:pt>
                <c:pt idx="51">
                  <c:v>43282</c:v>
                </c:pt>
                <c:pt idx="52">
                  <c:v>43313</c:v>
                </c:pt>
                <c:pt idx="53">
                  <c:v>43344</c:v>
                </c:pt>
                <c:pt idx="54">
                  <c:v>43374</c:v>
                </c:pt>
                <c:pt idx="55">
                  <c:v>43405</c:v>
                </c:pt>
                <c:pt idx="56">
                  <c:v>43435</c:v>
                </c:pt>
                <c:pt idx="57">
                  <c:v>43466</c:v>
                </c:pt>
                <c:pt idx="58">
                  <c:v>43497</c:v>
                </c:pt>
                <c:pt idx="59">
                  <c:v>43525</c:v>
                </c:pt>
                <c:pt idx="60">
                  <c:v>43556</c:v>
                </c:pt>
                <c:pt idx="61">
                  <c:v>43586</c:v>
                </c:pt>
                <c:pt idx="62">
                  <c:v>43617</c:v>
                </c:pt>
                <c:pt idx="63">
                  <c:v>43647</c:v>
                </c:pt>
                <c:pt idx="64">
                  <c:v>43678</c:v>
                </c:pt>
                <c:pt idx="65">
                  <c:v>43709</c:v>
                </c:pt>
                <c:pt idx="66">
                  <c:v>43739</c:v>
                </c:pt>
                <c:pt idx="67">
                  <c:v>43770</c:v>
                </c:pt>
                <c:pt idx="68">
                  <c:v>43800</c:v>
                </c:pt>
                <c:pt idx="69">
                  <c:v>43831</c:v>
                </c:pt>
                <c:pt idx="70">
                  <c:v>43862</c:v>
                </c:pt>
                <c:pt idx="71">
                  <c:v>43922</c:v>
                </c:pt>
                <c:pt idx="72">
                  <c:v>43952</c:v>
                </c:pt>
                <c:pt idx="73">
                  <c:v>43983</c:v>
                </c:pt>
                <c:pt idx="74">
                  <c:v>44013</c:v>
                </c:pt>
                <c:pt idx="75">
                  <c:v>44044</c:v>
                </c:pt>
                <c:pt idx="76">
                  <c:v>44075</c:v>
                </c:pt>
                <c:pt idx="77">
                  <c:v>44105</c:v>
                </c:pt>
                <c:pt idx="78">
                  <c:v>44136</c:v>
                </c:pt>
                <c:pt idx="79">
                  <c:v>44166</c:v>
                </c:pt>
                <c:pt idx="80">
                  <c:v>44197</c:v>
                </c:pt>
                <c:pt idx="81">
                  <c:v>44228</c:v>
                </c:pt>
                <c:pt idx="82">
                  <c:v>44256</c:v>
                </c:pt>
                <c:pt idx="83">
                  <c:v>44287</c:v>
                </c:pt>
                <c:pt idx="84">
                  <c:v>44317</c:v>
                </c:pt>
                <c:pt idx="85">
                  <c:v>44348</c:v>
                </c:pt>
                <c:pt idx="86">
                  <c:v>44378</c:v>
                </c:pt>
                <c:pt idx="87">
                  <c:v>44409</c:v>
                </c:pt>
                <c:pt idx="88">
                  <c:v>44440</c:v>
                </c:pt>
                <c:pt idx="89">
                  <c:v>44470</c:v>
                </c:pt>
                <c:pt idx="90">
                  <c:v>44501</c:v>
                </c:pt>
                <c:pt idx="91">
                  <c:v>44531</c:v>
                </c:pt>
                <c:pt idx="92">
                  <c:v>44562</c:v>
                </c:pt>
                <c:pt idx="93">
                  <c:v>44593</c:v>
                </c:pt>
                <c:pt idx="94">
                  <c:v>44621</c:v>
                </c:pt>
                <c:pt idx="95">
                  <c:v>44652</c:v>
                </c:pt>
                <c:pt idx="96">
                  <c:v>44713</c:v>
                </c:pt>
                <c:pt idx="97">
                  <c:v>44774</c:v>
                </c:pt>
                <c:pt idx="98">
                  <c:v>44835</c:v>
                </c:pt>
                <c:pt idx="99">
                  <c:v>44927</c:v>
                </c:pt>
                <c:pt idx="100">
                  <c:v>44958</c:v>
                </c:pt>
                <c:pt idx="101">
                  <c:v>44986</c:v>
                </c:pt>
                <c:pt idx="102">
                  <c:v>45017</c:v>
                </c:pt>
                <c:pt idx="103">
                  <c:v>45047</c:v>
                </c:pt>
                <c:pt idx="104">
                  <c:v>45078</c:v>
                </c:pt>
                <c:pt idx="105">
                  <c:v>45139</c:v>
                </c:pt>
                <c:pt idx="106">
                  <c:v>45200</c:v>
                </c:pt>
                <c:pt idx="107">
                  <c:v>45261</c:v>
                </c:pt>
                <c:pt idx="108">
                  <c:v>45292</c:v>
                </c:pt>
                <c:pt idx="109">
                  <c:v>45323</c:v>
                </c:pt>
                <c:pt idx="110">
                  <c:v>45352</c:v>
                </c:pt>
                <c:pt idx="111">
                  <c:v>45383</c:v>
                </c:pt>
                <c:pt idx="112">
                  <c:v>45444</c:v>
                </c:pt>
                <c:pt idx="113">
                  <c:v>45505</c:v>
                </c:pt>
                <c:pt idx="114">
                  <c:v>45566</c:v>
                </c:pt>
                <c:pt idx="115">
                  <c:v>45627</c:v>
                </c:pt>
              </c:numCache>
            </c:numRef>
          </c:cat>
          <c:val>
            <c:numRef>
              <c:f>Sheet1!$C$3:$C$118</c:f>
              <c:numCache>
                <c:formatCode>General</c:formatCode>
                <c:ptCount val="116"/>
                <c:pt idx="1">
                  <c:v>30.3</c:v>
                </c:pt>
                <c:pt idx="2">
                  <c:v>30.4</c:v>
                </c:pt>
                <c:pt idx="3">
                  <c:v>27.4</c:v>
                </c:pt>
                <c:pt idx="4">
                  <c:v>27.8</c:v>
                </c:pt>
                <c:pt idx="5">
                  <c:v>25.6</c:v>
                </c:pt>
                <c:pt idx="6">
                  <c:v>27.3</c:v>
                </c:pt>
                <c:pt idx="7">
                  <c:v>28.3</c:v>
                </c:pt>
                <c:pt idx="8">
                  <c:v>27.1</c:v>
                </c:pt>
                <c:pt idx="9">
                  <c:v>26.1</c:v>
                </c:pt>
                <c:pt idx="10">
                  <c:v>25.8</c:v>
                </c:pt>
                <c:pt idx="11">
                  <c:v>26.7</c:v>
                </c:pt>
                <c:pt idx="12">
                  <c:v>26.7</c:v>
                </c:pt>
                <c:pt idx="13">
                  <c:v>27.7</c:v>
                </c:pt>
                <c:pt idx="14">
                  <c:v>29.5</c:v>
                </c:pt>
                <c:pt idx="15">
                  <c:v>29.9</c:v>
                </c:pt>
                <c:pt idx="16">
                  <c:v>26.9</c:v>
                </c:pt>
                <c:pt idx="17">
                  <c:v>27.8</c:v>
                </c:pt>
                <c:pt idx="18">
                  <c:v>26.3</c:v>
                </c:pt>
                <c:pt idx="19">
                  <c:v>29.5</c:v>
                </c:pt>
                <c:pt idx="20">
                  <c:v>29.4</c:v>
                </c:pt>
                <c:pt idx="21">
                  <c:v>34.299999999999997</c:v>
                </c:pt>
                <c:pt idx="22">
                  <c:v>34.5</c:v>
                </c:pt>
                <c:pt idx="23">
                  <c:v>33.1</c:v>
                </c:pt>
                <c:pt idx="24">
                  <c:v>30.3</c:v>
                </c:pt>
                <c:pt idx="25">
                  <c:v>29.9</c:v>
                </c:pt>
                <c:pt idx="26">
                  <c:v>29.9</c:v>
                </c:pt>
                <c:pt idx="27">
                  <c:v>29.3</c:v>
                </c:pt>
                <c:pt idx="28">
                  <c:v>28.3</c:v>
                </c:pt>
                <c:pt idx="29">
                  <c:v>29.8</c:v>
                </c:pt>
                <c:pt idx="30">
                  <c:v>31.5</c:v>
                </c:pt>
                <c:pt idx="31">
                  <c:v>32.299999999999997</c:v>
                </c:pt>
                <c:pt idx="32">
                  <c:v>32</c:v>
                </c:pt>
                <c:pt idx="33">
                  <c:v>30.9</c:v>
                </c:pt>
                <c:pt idx="34">
                  <c:v>31.3</c:v>
                </c:pt>
                <c:pt idx="35">
                  <c:v>31.6</c:v>
                </c:pt>
                <c:pt idx="36">
                  <c:v>31.3</c:v>
                </c:pt>
                <c:pt idx="37">
                  <c:v>30.5</c:v>
                </c:pt>
                <c:pt idx="38">
                  <c:v>29.6</c:v>
                </c:pt>
                <c:pt idx="39">
                  <c:v>28.3</c:v>
                </c:pt>
                <c:pt idx="40">
                  <c:v>28.8</c:v>
                </c:pt>
                <c:pt idx="41">
                  <c:v>30.3</c:v>
                </c:pt>
                <c:pt idx="42">
                  <c:v>31.7</c:v>
                </c:pt>
                <c:pt idx="43">
                  <c:v>31.1</c:v>
                </c:pt>
                <c:pt idx="44">
                  <c:v>28.8</c:v>
                </c:pt>
                <c:pt idx="45">
                  <c:v>30.6</c:v>
                </c:pt>
                <c:pt idx="46">
                  <c:v>28.9</c:v>
                </c:pt>
                <c:pt idx="47">
                  <c:v>28.5</c:v>
                </c:pt>
                <c:pt idx="48">
                  <c:v>24.4</c:v>
                </c:pt>
                <c:pt idx="49">
                  <c:v>24.9</c:v>
                </c:pt>
                <c:pt idx="50">
                  <c:v>25.8</c:v>
                </c:pt>
                <c:pt idx="51">
                  <c:v>26.6</c:v>
                </c:pt>
                <c:pt idx="52">
                  <c:v>26.9</c:v>
                </c:pt>
                <c:pt idx="53">
                  <c:v>25.8</c:v>
                </c:pt>
                <c:pt idx="54">
                  <c:v>28.2</c:v>
                </c:pt>
                <c:pt idx="55">
                  <c:v>27.8</c:v>
                </c:pt>
                <c:pt idx="56">
                  <c:v>27.6</c:v>
                </c:pt>
                <c:pt idx="57">
                  <c:v>26.7</c:v>
                </c:pt>
                <c:pt idx="58">
                  <c:v>29.2</c:v>
                </c:pt>
                <c:pt idx="59">
                  <c:v>30.1</c:v>
                </c:pt>
                <c:pt idx="60">
                  <c:v>29.7</c:v>
                </c:pt>
                <c:pt idx="61">
                  <c:v>26.7</c:v>
                </c:pt>
                <c:pt idx="62">
                  <c:v>29</c:v>
                </c:pt>
                <c:pt idx="63">
                  <c:v>28.5</c:v>
                </c:pt>
                <c:pt idx="64">
                  <c:v>27.4</c:v>
                </c:pt>
                <c:pt idx="65">
                  <c:v>26.1</c:v>
                </c:pt>
                <c:pt idx="66">
                  <c:v>25.4</c:v>
                </c:pt>
                <c:pt idx="67">
                  <c:v>28.3</c:v>
                </c:pt>
                <c:pt idx="68">
                  <c:v>26.6</c:v>
                </c:pt>
                <c:pt idx="69">
                  <c:v>28.1</c:v>
                </c:pt>
                <c:pt idx="70">
                  <c:v>27.2</c:v>
                </c:pt>
                <c:pt idx="71">
                  <c:v>30.6</c:v>
                </c:pt>
                <c:pt idx="72">
                  <c:v>32.9</c:v>
                </c:pt>
                <c:pt idx="73">
                  <c:v>36</c:v>
                </c:pt>
                <c:pt idx="74">
                  <c:v>35.1</c:v>
                </c:pt>
                <c:pt idx="75">
                  <c:v>36</c:v>
                </c:pt>
                <c:pt idx="76">
                  <c:v>35.700000000000003</c:v>
                </c:pt>
                <c:pt idx="77">
                  <c:v>37.200000000000003</c:v>
                </c:pt>
                <c:pt idx="78">
                  <c:v>34.700000000000003</c:v>
                </c:pt>
                <c:pt idx="79">
                  <c:v>34.799999999999997</c:v>
                </c:pt>
                <c:pt idx="80">
                  <c:v>34.5</c:v>
                </c:pt>
                <c:pt idx="81">
                  <c:v>35.299999999999997</c:v>
                </c:pt>
                <c:pt idx="82">
                  <c:v>34.5</c:v>
                </c:pt>
                <c:pt idx="83">
                  <c:v>33.799999999999997</c:v>
                </c:pt>
                <c:pt idx="84">
                  <c:v>33.200000000000003</c:v>
                </c:pt>
                <c:pt idx="85">
                  <c:v>34.4</c:v>
                </c:pt>
                <c:pt idx="86">
                  <c:v>34.5</c:v>
                </c:pt>
                <c:pt idx="87">
                  <c:v>36.6</c:v>
                </c:pt>
                <c:pt idx="88">
                  <c:v>36</c:v>
                </c:pt>
                <c:pt idx="89">
                  <c:v>35.4</c:v>
                </c:pt>
                <c:pt idx="90">
                  <c:v>34.6</c:v>
                </c:pt>
                <c:pt idx="91">
                  <c:v>33.700000000000003</c:v>
                </c:pt>
                <c:pt idx="92">
                  <c:v>33.799999999999997</c:v>
                </c:pt>
                <c:pt idx="93">
                  <c:v>31.9</c:v>
                </c:pt>
                <c:pt idx="94">
                  <c:v>31.6</c:v>
                </c:pt>
                <c:pt idx="95">
                  <c:v>32.4</c:v>
                </c:pt>
                <c:pt idx="96">
                  <c:v>36.9</c:v>
                </c:pt>
                <c:pt idx="97">
                  <c:v>35.1</c:v>
                </c:pt>
                <c:pt idx="98">
                  <c:v>31.5</c:v>
                </c:pt>
                <c:pt idx="99">
                  <c:v>33.6</c:v>
                </c:pt>
                <c:pt idx="100">
                  <c:v>35.799999999999997</c:v>
                </c:pt>
                <c:pt idx="101">
                  <c:v>35.4</c:v>
                </c:pt>
                <c:pt idx="102">
                  <c:v>35.9</c:v>
                </c:pt>
                <c:pt idx="103">
                  <c:v>35.700000000000003</c:v>
                </c:pt>
                <c:pt idx="104">
                  <c:v>36.5</c:v>
                </c:pt>
                <c:pt idx="105">
                  <c:v>36.1</c:v>
                </c:pt>
                <c:pt idx="106">
                  <c:v>36</c:v>
                </c:pt>
                <c:pt idx="107">
                  <c:v>35.799999999999997</c:v>
                </c:pt>
                <c:pt idx="108">
                  <c:v>37.200000000000003</c:v>
                </c:pt>
                <c:pt idx="109">
                  <c:v>38.1</c:v>
                </c:pt>
                <c:pt idx="110">
                  <c:v>37.4</c:v>
                </c:pt>
                <c:pt idx="111">
                  <c:v>36.799999999999997</c:v>
                </c:pt>
                <c:pt idx="112">
                  <c:v>32.299999999999997</c:v>
                </c:pt>
                <c:pt idx="113">
                  <c:v>32.299999999999997</c:v>
                </c:pt>
                <c:pt idx="114">
                  <c:v>32.1</c:v>
                </c:pt>
                <c:pt idx="115">
                  <c:v>32.6</c:v>
                </c:pt>
              </c:numCache>
            </c:numRef>
          </c:val>
          <c:smooth val="0"/>
          <c:extLst>
            <c:ext xmlns:c16="http://schemas.microsoft.com/office/drawing/2014/chart" uri="{C3380CC4-5D6E-409C-BE32-E72D297353CC}">
              <c16:uniqueId val="{00000001-E753-4704-854C-45B8DF15CA8D}"/>
            </c:ext>
          </c:extLst>
        </c:ser>
        <c:ser>
          <c:idx val="2"/>
          <c:order val="2"/>
          <c:tx>
            <c:strRef>
              <c:f>Sheet1!$D$1</c:f>
              <c:strCache>
                <c:ptCount val="1"/>
                <c:pt idx="0">
                  <c:v>C2-E</c:v>
                </c:pt>
              </c:strCache>
            </c:strRef>
          </c:tx>
          <c:spPr>
            <a:ln>
              <a:solidFill>
                <a:srgbClr val="2E2F86"/>
              </a:solidFill>
            </a:ln>
          </c:spPr>
          <c:marker>
            <c:symbol val="none"/>
          </c:marker>
          <c:cat>
            <c:numRef>
              <c:f>Sheet1!$A$3:$A$118</c:f>
              <c:numCache>
                <c:formatCode>mmm\-yy</c:formatCode>
                <c:ptCount val="116"/>
                <c:pt idx="1">
                  <c:v>41760</c:v>
                </c:pt>
                <c:pt idx="2">
                  <c:v>41791</c:v>
                </c:pt>
                <c:pt idx="3">
                  <c:v>41821</c:v>
                </c:pt>
                <c:pt idx="4">
                  <c:v>41852</c:v>
                </c:pt>
                <c:pt idx="5">
                  <c:v>41883</c:v>
                </c:pt>
                <c:pt idx="6">
                  <c:v>41913</c:v>
                </c:pt>
                <c:pt idx="7">
                  <c:v>41944</c:v>
                </c:pt>
                <c:pt idx="8">
                  <c:v>41974</c:v>
                </c:pt>
                <c:pt idx="9">
                  <c:v>42005</c:v>
                </c:pt>
                <c:pt idx="10">
                  <c:v>42036</c:v>
                </c:pt>
                <c:pt idx="11">
                  <c:v>42064</c:v>
                </c:pt>
                <c:pt idx="12">
                  <c:v>42095</c:v>
                </c:pt>
                <c:pt idx="13">
                  <c:v>42125</c:v>
                </c:pt>
                <c:pt idx="14">
                  <c:v>42156</c:v>
                </c:pt>
                <c:pt idx="15">
                  <c:v>42186</c:v>
                </c:pt>
                <c:pt idx="16">
                  <c:v>42217</c:v>
                </c:pt>
                <c:pt idx="17">
                  <c:v>42248</c:v>
                </c:pt>
                <c:pt idx="18">
                  <c:v>42278</c:v>
                </c:pt>
                <c:pt idx="19">
                  <c:v>42309</c:v>
                </c:pt>
                <c:pt idx="20">
                  <c:v>42339</c:v>
                </c:pt>
                <c:pt idx="21">
                  <c:v>42370</c:v>
                </c:pt>
                <c:pt idx="22">
                  <c:v>42401</c:v>
                </c:pt>
                <c:pt idx="23">
                  <c:v>42430</c:v>
                </c:pt>
                <c:pt idx="24">
                  <c:v>42461</c:v>
                </c:pt>
                <c:pt idx="25">
                  <c:v>42491</c:v>
                </c:pt>
                <c:pt idx="26">
                  <c:v>42522</c:v>
                </c:pt>
                <c:pt idx="27">
                  <c:v>42552</c:v>
                </c:pt>
                <c:pt idx="28">
                  <c:v>42583</c:v>
                </c:pt>
                <c:pt idx="29">
                  <c:v>42614</c:v>
                </c:pt>
                <c:pt idx="30">
                  <c:v>42644</c:v>
                </c:pt>
                <c:pt idx="31">
                  <c:v>42675</c:v>
                </c:pt>
                <c:pt idx="32">
                  <c:v>42705</c:v>
                </c:pt>
                <c:pt idx="33">
                  <c:v>42736</c:v>
                </c:pt>
                <c:pt idx="34">
                  <c:v>42767</c:v>
                </c:pt>
                <c:pt idx="35">
                  <c:v>42795</c:v>
                </c:pt>
                <c:pt idx="36">
                  <c:v>42826</c:v>
                </c:pt>
                <c:pt idx="37">
                  <c:v>42856</c:v>
                </c:pt>
                <c:pt idx="38">
                  <c:v>42887</c:v>
                </c:pt>
                <c:pt idx="39">
                  <c:v>42917</c:v>
                </c:pt>
                <c:pt idx="40">
                  <c:v>42948</c:v>
                </c:pt>
                <c:pt idx="41">
                  <c:v>42979</c:v>
                </c:pt>
                <c:pt idx="42">
                  <c:v>43009</c:v>
                </c:pt>
                <c:pt idx="43">
                  <c:v>43040</c:v>
                </c:pt>
                <c:pt idx="44">
                  <c:v>43070</c:v>
                </c:pt>
                <c:pt idx="45">
                  <c:v>43101</c:v>
                </c:pt>
                <c:pt idx="46">
                  <c:v>43132</c:v>
                </c:pt>
                <c:pt idx="47">
                  <c:v>43160</c:v>
                </c:pt>
                <c:pt idx="48">
                  <c:v>43191</c:v>
                </c:pt>
                <c:pt idx="49">
                  <c:v>43221</c:v>
                </c:pt>
                <c:pt idx="50">
                  <c:v>43252</c:v>
                </c:pt>
                <c:pt idx="51">
                  <c:v>43282</c:v>
                </c:pt>
                <c:pt idx="52">
                  <c:v>43313</c:v>
                </c:pt>
                <c:pt idx="53">
                  <c:v>43344</c:v>
                </c:pt>
                <c:pt idx="54">
                  <c:v>43374</c:v>
                </c:pt>
                <c:pt idx="55">
                  <c:v>43405</c:v>
                </c:pt>
                <c:pt idx="56">
                  <c:v>43435</c:v>
                </c:pt>
                <c:pt idx="57">
                  <c:v>43466</c:v>
                </c:pt>
                <c:pt idx="58">
                  <c:v>43497</c:v>
                </c:pt>
                <c:pt idx="59">
                  <c:v>43525</c:v>
                </c:pt>
                <c:pt idx="60">
                  <c:v>43556</c:v>
                </c:pt>
                <c:pt idx="61">
                  <c:v>43586</c:v>
                </c:pt>
                <c:pt idx="62">
                  <c:v>43617</c:v>
                </c:pt>
                <c:pt idx="63">
                  <c:v>43647</c:v>
                </c:pt>
                <c:pt idx="64">
                  <c:v>43678</c:v>
                </c:pt>
                <c:pt idx="65">
                  <c:v>43709</c:v>
                </c:pt>
                <c:pt idx="66">
                  <c:v>43739</c:v>
                </c:pt>
                <c:pt idx="67">
                  <c:v>43770</c:v>
                </c:pt>
                <c:pt idx="68">
                  <c:v>43800</c:v>
                </c:pt>
                <c:pt idx="69">
                  <c:v>43831</c:v>
                </c:pt>
                <c:pt idx="70">
                  <c:v>43862</c:v>
                </c:pt>
                <c:pt idx="71">
                  <c:v>43922</c:v>
                </c:pt>
                <c:pt idx="72">
                  <c:v>43952</c:v>
                </c:pt>
                <c:pt idx="73">
                  <c:v>43983</c:v>
                </c:pt>
                <c:pt idx="74">
                  <c:v>44013</c:v>
                </c:pt>
                <c:pt idx="75">
                  <c:v>44044</c:v>
                </c:pt>
                <c:pt idx="76">
                  <c:v>44075</c:v>
                </c:pt>
                <c:pt idx="77">
                  <c:v>44105</c:v>
                </c:pt>
                <c:pt idx="78">
                  <c:v>44136</c:v>
                </c:pt>
                <c:pt idx="79">
                  <c:v>44166</c:v>
                </c:pt>
                <c:pt idx="80">
                  <c:v>44197</c:v>
                </c:pt>
                <c:pt idx="81">
                  <c:v>44228</c:v>
                </c:pt>
                <c:pt idx="82">
                  <c:v>44256</c:v>
                </c:pt>
                <c:pt idx="83">
                  <c:v>44287</c:v>
                </c:pt>
                <c:pt idx="84">
                  <c:v>44317</c:v>
                </c:pt>
                <c:pt idx="85">
                  <c:v>44348</c:v>
                </c:pt>
                <c:pt idx="86">
                  <c:v>44378</c:v>
                </c:pt>
                <c:pt idx="87">
                  <c:v>44409</c:v>
                </c:pt>
                <c:pt idx="88">
                  <c:v>44440</c:v>
                </c:pt>
                <c:pt idx="89">
                  <c:v>44470</c:v>
                </c:pt>
                <c:pt idx="90">
                  <c:v>44501</c:v>
                </c:pt>
                <c:pt idx="91">
                  <c:v>44531</c:v>
                </c:pt>
                <c:pt idx="92">
                  <c:v>44562</c:v>
                </c:pt>
                <c:pt idx="93">
                  <c:v>44593</c:v>
                </c:pt>
                <c:pt idx="94">
                  <c:v>44621</c:v>
                </c:pt>
                <c:pt idx="95">
                  <c:v>44652</c:v>
                </c:pt>
                <c:pt idx="96">
                  <c:v>44713</c:v>
                </c:pt>
                <c:pt idx="97">
                  <c:v>44774</c:v>
                </c:pt>
                <c:pt idx="98">
                  <c:v>44835</c:v>
                </c:pt>
                <c:pt idx="99">
                  <c:v>44927</c:v>
                </c:pt>
                <c:pt idx="100">
                  <c:v>44958</c:v>
                </c:pt>
                <c:pt idx="101">
                  <c:v>44986</c:v>
                </c:pt>
                <c:pt idx="102">
                  <c:v>45017</c:v>
                </c:pt>
                <c:pt idx="103">
                  <c:v>45047</c:v>
                </c:pt>
                <c:pt idx="104">
                  <c:v>45078</c:v>
                </c:pt>
                <c:pt idx="105">
                  <c:v>45139</c:v>
                </c:pt>
                <c:pt idx="106">
                  <c:v>45200</c:v>
                </c:pt>
                <c:pt idx="107">
                  <c:v>45261</c:v>
                </c:pt>
                <c:pt idx="108">
                  <c:v>45292</c:v>
                </c:pt>
                <c:pt idx="109">
                  <c:v>45323</c:v>
                </c:pt>
                <c:pt idx="110">
                  <c:v>45352</c:v>
                </c:pt>
                <c:pt idx="111">
                  <c:v>45383</c:v>
                </c:pt>
                <c:pt idx="112">
                  <c:v>45444</c:v>
                </c:pt>
                <c:pt idx="113">
                  <c:v>45505</c:v>
                </c:pt>
                <c:pt idx="114">
                  <c:v>45566</c:v>
                </c:pt>
                <c:pt idx="115">
                  <c:v>45627</c:v>
                </c:pt>
              </c:numCache>
            </c:numRef>
          </c:cat>
          <c:val>
            <c:numRef>
              <c:f>Sheet1!$D$3:$D$118</c:f>
              <c:numCache>
                <c:formatCode>General</c:formatCode>
                <c:ptCount val="116"/>
                <c:pt idx="1">
                  <c:v>25.9</c:v>
                </c:pt>
                <c:pt idx="2">
                  <c:v>25.4</c:v>
                </c:pt>
                <c:pt idx="3">
                  <c:v>25.1</c:v>
                </c:pt>
                <c:pt idx="4">
                  <c:v>22.5</c:v>
                </c:pt>
                <c:pt idx="5">
                  <c:v>20</c:v>
                </c:pt>
                <c:pt idx="6">
                  <c:v>21.5</c:v>
                </c:pt>
                <c:pt idx="7">
                  <c:v>21.5</c:v>
                </c:pt>
                <c:pt idx="8">
                  <c:v>24.8</c:v>
                </c:pt>
                <c:pt idx="9">
                  <c:v>25.9</c:v>
                </c:pt>
                <c:pt idx="10">
                  <c:v>28.5</c:v>
                </c:pt>
                <c:pt idx="11">
                  <c:v>28.8</c:v>
                </c:pt>
                <c:pt idx="12">
                  <c:v>26.9</c:v>
                </c:pt>
                <c:pt idx="13">
                  <c:v>25.2</c:v>
                </c:pt>
                <c:pt idx="14">
                  <c:v>23.9</c:v>
                </c:pt>
                <c:pt idx="15">
                  <c:v>26.6</c:v>
                </c:pt>
                <c:pt idx="16">
                  <c:v>27</c:v>
                </c:pt>
                <c:pt idx="17">
                  <c:v>25.7</c:v>
                </c:pt>
                <c:pt idx="18">
                  <c:v>24.9</c:v>
                </c:pt>
                <c:pt idx="19">
                  <c:v>27.6</c:v>
                </c:pt>
                <c:pt idx="20">
                  <c:v>31.5</c:v>
                </c:pt>
                <c:pt idx="21">
                  <c:v>34.799999999999997</c:v>
                </c:pt>
                <c:pt idx="22">
                  <c:v>32.5</c:v>
                </c:pt>
                <c:pt idx="23">
                  <c:v>31.4</c:v>
                </c:pt>
                <c:pt idx="24">
                  <c:v>30.7</c:v>
                </c:pt>
                <c:pt idx="25">
                  <c:v>32.799999999999997</c:v>
                </c:pt>
                <c:pt idx="26">
                  <c:v>30.2</c:v>
                </c:pt>
                <c:pt idx="27">
                  <c:v>27.5</c:v>
                </c:pt>
                <c:pt idx="28">
                  <c:v>26.4</c:v>
                </c:pt>
                <c:pt idx="29">
                  <c:v>30.6</c:v>
                </c:pt>
                <c:pt idx="30">
                  <c:v>31.4</c:v>
                </c:pt>
                <c:pt idx="31">
                  <c:v>29.8</c:v>
                </c:pt>
                <c:pt idx="32">
                  <c:v>27.9</c:v>
                </c:pt>
                <c:pt idx="33">
                  <c:v>25.9</c:v>
                </c:pt>
                <c:pt idx="34">
                  <c:v>29.8</c:v>
                </c:pt>
                <c:pt idx="35">
                  <c:v>31.3</c:v>
                </c:pt>
                <c:pt idx="36">
                  <c:v>33.700000000000003</c:v>
                </c:pt>
                <c:pt idx="37">
                  <c:v>29.6</c:v>
                </c:pt>
                <c:pt idx="38">
                  <c:v>29.9</c:v>
                </c:pt>
                <c:pt idx="39">
                  <c:v>31.7</c:v>
                </c:pt>
                <c:pt idx="40">
                  <c:v>32.700000000000003</c:v>
                </c:pt>
                <c:pt idx="41">
                  <c:v>31.2</c:v>
                </c:pt>
                <c:pt idx="42">
                  <c:v>28.6</c:v>
                </c:pt>
                <c:pt idx="43">
                  <c:v>27.8</c:v>
                </c:pt>
                <c:pt idx="44">
                  <c:v>25.4</c:v>
                </c:pt>
                <c:pt idx="45">
                  <c:v>26</c:v>
                </c:pt>
                <c:pt idx="46">
                  <c:v>26</c:v>
                </c:pt>
                <c:pt idx="47">
                  <c:v>25.6</c:v>
                </c:pt>
                <c:pt idx="48">
                  <c:v>24.1</c:v>
                </c:pt>
                <c:pt idx="49">
                  <c:v>21.2</c:v>
                </c:pt>
                <c:pt idx="50">
                  <c:v>24.2</c:v>
                </c:pt>
                <c:pt idx="51">
                  <c:v>24.1</c:v>
                </c:pt>
                <c:pt idx="52">
                  <c:v>27.1</c:v>
                </c:pt>
                <c:pt idx="53">
                  <c:v>25.4</c:v>
                </c:pt>
                <c:pt idx="54">
                  <c:v>23.4</c:v>
                </c:pt>
                <c:pt idx="55">
                  <c:v>23.5</c:v>
                </c:pt>
                <c:pt idx="56">
                  <c:v>23.6</c:v>
                </c:pt>
                <c:pt idx="57">
                  <c:v>23.6</c:v>
                </c:pt>
                <c:pt idx="58">
                  <c:v>23.2</c:v>
                </c:pt>
                <c:pt idx="59">
                  <c:v>24.4</c:v>
                </c:pt>
                <c:pt idx="60">
                  <c:v>28.1</c:v>
                </c:pt>
                <c:pt idx="61">
                  <c:v>26.6</c:v>
                </c:pt>
                <c:pt idx="62">
                  <c:v>24.8</c:v>
                </c:pt>
                <c:pt idx="63">
                  <c:v>23.6</c:v>
                </c:pt>
                <c:pt idx="64">
                  <c:v>23.9</c:v>
                </c:pt>
                <c:pt idx="65">
                  <c:v>25.7</c:v>
                </c:pt>
                <c:pt idx="66">
                  <c:v>22</c:v>
                </c:pt>
                <c:pt idx="67">
                  <c:v>22.3</c:v>
                </c:pt>
                <c:pt idx="68">
                  <c:v>24.2</c:v>
                </c:pt>
                <c:pt idx="69">
                  <c:v>27.5</c:v>
                </c:pt>
                <c:pt idx="70">
                  <c:v>27.4</c:v>
                </c:pt>
                <c:pt idx="71">
                  <c:v>26.5</c:v>
                </c:pt>
                <c:pt idx="72">
                  <c:v>26.8</c:v>
                </c:pt>
                <c:pt idx="73">
                  <c:v>28.5</c:v>
                </c:pt>
                <c:pt idx="74">
                  <c:v>28.3</c:v>
                </c:pt>
                <c:pt idx="75">
                  <c:v>29.8</c:v>
                </c:pt>
                <c:pt idx="76">
                  <c:v>32.200000000000003</c:v>
                </c:pt>
                <c:pt idx="77">
                  <c:v>33.9</c:v>
                </c:pt>
                <c:pt idx="78">
                  <c:v>34.6</c:v>
                </c:pt>
                <c:pt idx="79">
                  <c:v>33.5</c:v>
                </c:pt>
                <c:pt idx="80">
                  <c:v>31</c:v>
                </c:pt>
                <c:pt idx="81">
                  <c:v>27.6</c:v>
                </c:pt>
                <c:pt idx="82">
                  <c:v>26.8</c:v>
                </c:pt>
                <c:pt idx="83">
                  <c:v>30.5</c:v>
                </c:pt>
                <c:pt idx="84">
                  <c:v>33.4</c:v>
                </c:pt>
                <c:pt idx="85">
                  <c:v>32.299999999999997</c:v>
                </c:pt>
                <c:pt idx="86">
                  <c:v>28.6</c:v>
                </c:pt>
                <c:pt idx="87">
                  <c:v>27.7</c:v>
                </c:pt>
                <c:pt idx="88">
                  <c:v>29.5</c:v>
                </c:pt>
                <c:pt idx="89">
                  <c:v>30.2</c:v>
                </c:pt>
                <c:pt idx="90">
                  <c:v>30.1</c:v>
                </c:pt>
                <c:pt idx="91">
                  <c:v>29.7</c:v>
                </c:pt>
                <c:pt idx="92">
                  <c:v>29.5</c:v>
                </c:pt>
                <c:pt idx="93">
                  <c:v>29.6</c:v>
                </c:pt>
                <c:pt idx="94">
                  <c:v>28.6</c:v>
                </c:pt>
                <c:pt idx="95">
                  <c:v>30.2</c:v>
                </c:pt>
                <c:pt idx="96">
                  <c:v>31.3</c:v>
                </c:pt>
                <c:pt idx="97">
                  <c:v>30.1</c:v>
                </c:pt>
                <c:pt idx="98">
                  <c:v>31</c:v>
                </c:pt>
                <c:pt idx="99">
                  <c:v>29.7</c:v>
                </c:pt>
                <c:pt idx="100">
                  <c:v>30.7</c:v>
                </c:pt>
                <c:pt idx="101">
                  <c:v>33.1</c:v>
                </c:pt>
                <c:pt idx="102">
                  <c:v>34.299999999999997</c:v>
                </c:pt>
                <c:pt idx="103">
                  <c:v>33</c:v>
                </c:pt>
                <c:pt idx="104">
                  <c:v>30.1</c:v>
                </c:pt>
                <c:pt idx="105">
                  <c:v>28</c:v>
                </c:pt>
                <c:pt idx="106">
                  <c:v>31.6</c:v>
                </c:pt>
                <c:pt idx="107">
                  <c:v>34.799999999999997</c:v>
                </c:pt>
                <c:pt idx="108">
                  <c:v>34.700000000000003</c:v>
                </c:pt>
                <c:pt idx="109">
                  <c:v>30</c:v>
                </c:pt>
                <c:pt idx="110">
                  <c:v>28.5</c:v>
                </c:pt>
                <c:pt idx="111">
                  <c:v>29</c:v>
                </c:pt>
                <c:pt idx="112">
                  <c:v>33.799999999999997</c:v>
                </c:pt>
                <c:pt idx="113">
                  <c:v>32</c:v>
                </c:pt>
                <c:pt idx="114">
                  <c:v>30.9</c:v>
                </c:pt>
                <c:pt idx="115">
                  <c:v>32.200000000000003</c:v>
                </c:pt>
              </c:numCache>
            </c:numRef>
          </c:val>
          <c:smooth val="0"/>
          <c:extLst>
            <c:ext xmlns:c16="http://schemas.microsoft.com/office/drawing/2014/chart" uri="{C3380CC4-5D6E-409C-BE32-E72D297353CC}">
              <c16:uniqueId val="{00000002-E753-4704-854C-45B8DF15CA8D}"/>
            </c:ext>
          </c:extLst>
        </c:ser>
        <c:dLbls>
          <c:showLegendKey val="0"/>
          <c:showVal val="0"/>
          <c:showCatName val="0"/>
          <c:showSerName val="0"/>
          <c:showPercent val="0"/>
          <c:showBubbleSize val="0"/>
        </c:dLbls>
        <c:smooth val="0"/>
        <c:axId val="1049180799"/>
        <c:axId val="1"/>
      </c:lineChart>
      <c:dateAx>
        <c:axId val="1049180799"/>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lstStyle/>
              <a:p>
                <a:pPr>
                  <a:defRPr sz="1049" b="0" i="0" u="none" strike="noStrike" baseline="0">
                    <a:solidFill>
                      <a:srgbClr val="000000"/>
                    </a:solidFill>
                    <a:latin typeface="Corbel"/>
                    <a:ea typeface="Corbel"/>
                    <a:cs typeface="Corbel"/>
                  </a:defRPr>
                </a:pPr>
                <a:r>
                  <a:rPr lang="en-GB" dirty="0"/>
                  <a:t>% of increasing and higher risk drinkers  believing should or wanting to cut down (3 month moving average)</a:t>
                </a:r>
              </a:p>
            </c:rich>
          </c:tx>
          <c:layout>
            <c:manualLayout>
              <c:xMode val="edge"/>
              <c:yMode val="edge"/>
              <c:x val="2.3431128912354163E-2"/>
              <c:y val="0.12855753324952029"/>
            </c:manualLayout>
          </c:layout>
          <c:overlay val="0"/>
        </c:title>
        <c:numFmt formatCode="0" sourceLinked="0"/>
        <c:majorTickMark val="out"/>
        <c:minorTickMark val="none"/>
        <c:tickLblPos val="nextTo"/>
        <c:txPr>
          <a:bodyPr rot="0" vert="horz"/>
          <a:lstStyle/>
          <a:p>
            <a:pPr>
              <a:defRPr/>
            </a:pPr>
            <a:endParaRPr lang="en-US"/>
          </a:p>
        </c:txPr>
        <c:crossAx val="1049180799"/>
        <c:crosses val="autoZero"/>
        <c:crossBetween val="between"/>
      </c:valAx>
      <c:spPr>
        <a:noFill/>
        <a:ln w="25368">
          <a:noFill/>
        </a:ln>
      </c:spPr>
    </c:plotArea>
    <c:legend>
      <c:legendPos val="r"/>
      <c:layout>
        <c:manualLayout>
          <c:xMode val="edge"/>
          <c:yMode val="edge"/>
          <c:x val="0.90595071449402154"/>
          <c:y val="0.65418122065955908"/>
          <c:w val="7.8757776805677068E-2"/>
          <c:h val="0.15722421946445431"/>
        </c:manualLayout>
      </c:layout>
      <c:overlay val="0"/>
    </c:legend>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616123547886534"/>
          <c:y val="3.2774670270863761E-2"/>
          <c:w val="0.85007048585418765"/>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Sheet1!$A$2:$A$118</c:f>
              <c:numCache>
                <c:formatCode>mmm\-yy</c:formatCode>
                <c:ptCount val="117"/>
                <c:pt idx="2">
                  <c:v>41760</c:v>
                </c:pt>
                <c:pt idx="3">
                  <c:v>41791</c:v>
                </c:pt>
                <c:pt idx="4">
                  <c:v>41821</c:v>
                </c:pt>
                <c:pt idx="5">
                  <c:v>41852</c:v>
                </c:pt>
                <c:pt idx="6">
                  <c:v>41883</c:v>
                </c:pt>
                <c:pt idx="7">
                  <c:v>41913</c:v>
                </c:pt>
                <c:pt idx="8">
                  <c:v>41944</c:v>
                </c:pt>
                <c:pt idx="9">
                  <c:v>41974</c:v>
                </c:pt>
                <c:pt idx="10">
                  <c:v>42005</c:v>
                </c:pt>
                <c:pt idx="11">
                  <c:v>42036</c:v>
                </c:pt>
                <c:pt idx="12">
                  <c:v>42064</c:v>
                </c:pt>
                <c:pt idx="13">
                  <c:v>42095</c:v>
                </c:pt>
                <c:pt idx="14">
                  <c:v>42125</c:v>
                </c:pt>
                <c:pt idx="15">
                  <c:v>42156</c:v>
                </c:pt>
                <c:pt idx="16">
                  <c:v>42186</c:v>
                </c:pt>
                <c:pt idx="17">
                  <c:v>42217</c:v>
                </c:pt>
                <c:pt idx="18">
                  <c:v>42248</c:v>
                </c:pt>
                <c:pt idx="19">
                  <c:v>42278</c:v>
                </c:pt>
                <c:pt idx="20">
                  <c:v>42309</c:v>
                </c:pt>
                <c:pt idx="21">
                  <c:v>42339</c:v>
                </c:pt>
                <c:pt idx="22">
                  <c:v>42370</c:v>
                </c:pt>
                <c:pt idx="23">
                  <c:v>42401</c:v>
                </c:pt>
                <c:pt idx="24">
                  <c:v>42430</c:v>
                </c:pt>
                <c:pt idx="25">
                  <c:v>42461</c:v>
                </c:pt>
                <c:pt idx="26">
                  <c:v>42491</c:v>
                </c:pt>
                <c:pt idx="27">
                  <c:v>42522</c:v>
                </c:pt>
                <c:pt idx="28">
                  <c:v>42552</c:v>
                </c:pt>
                <c:pt idx="29">
                  <c:v>42583</c:v>
                </c:pt>
                <c:pt idx="30">
                  <c:v>42614</c:v>
                </c:pt>
                <c:pt idx="31">
                  <c:v>42644</c:v>
                </c:pt>
                <c:pt idx="32">
                  <c:v>42675</c:v>
                </c:pt>
                <c:pt idx="33">
                  <c:v>42705</c:v>
                </c:pt>
                <c:pt idx="34">
                  <c:v>42736</c:v>
                </c:pt>
                <c:pt idx="35">
                  <c:v>42767</c:v>
                </c:pt>
                <c:pt idx="36">
                  <c:v>42795</c:v>
                </c:pt>
                <c:pt idx="37">
                  <c:v>42826</c:v>
                </c:pt>
                <c:pt idx="38">
                  <c:v>42856</c:v>
                </c:pt>
                <c:pt idx="39">
                  <c:v>42887</c:v>
                </c:pt>
                <c:pt idx="40">
                  <c:v>42917</c:v>
                </c:pt>
                <c:pt idx="41">
                  <c:v>42948</c:v>
                </c:pt>
                <c:pt idx="42">
                  <c:v>42979</c:v>
                </c:pt>
                <c:pt idx="43">
                  <c:v>43009</c:v>
                </c:pt>
                <c:pt idx="44">
                  <c:v>43040</c:v>
                </c:pt>
                <c:pt idx="45">
                  <c:v>43070</c:v>
                </c:pt>
                <c:pt idx="46">
                  <c:v>43101</c:v>
                </c:pt>
                <c:pt idx="47">
                  <c:v>43132</c:v>
                </c:pt>
                <c:pt idx="48">
                  <c:v>43160</c:v>
                </c:pt>
                <c:pt idx="49">
                  <c:v>43191</c:v>
                </c:pt>
                <c:pt idx="50">
                  <c:v>43221</c:v>
                </c:pt>
                <c:pt idx="51">
                  <c:v>43252</c:v>
                </c:pt>
                <c:pt idx="52">
                  <c:v>43282</c:v>
                </c:pt>
                <c:pt idx="53">
                  <c:v>43313</c:v>
                </c:pt>
                <c:pt idx="54">
                  <c:v>43344</c:v>
                </c:pt>
                <c:pt idx="55">
                  <c:v>43374</c:v>
                </c:pt>
                <c:pt idx="56">
                  <c:v>43405</c:v>
                </c:pt>
                <c:pt idx="57">
                  <c:v>43435</c:v>
                </c:pt>
                <c:pt idx="58">
                  <c:v>43466</c:v>
                </c:pt>
                <c:pt idx="59">
                  <c:v>43497</c:v>
                </c:pt>
                <c:pt idx="60">
                  <c:v>43525</c:v>
                </c:pt>
                <c:pt idx="61">
                  <c:v>43556</c:v>
                </c:pt>
                <c:pt idx="62">
                  <c:v>43586</c:v>
                </c:pt>
                <c:pt idx="63">
                  <c:v>43617</c:v>
                </c:pt>
                <c:pt idx="64">
                  <c:v>43647</c:v>
                </c:pt>
                <c:pt idx="65">
                  <c:v>43678</c:v>
                </c:pt>
                <c:pt idx="66">
                  <c:v>43709</c:v>
                </c:pt>
                <c:pt idx="67">
                  <c:v>43739</c:v>
                </c:pt>
                <c:pt idx="68">
                  <c:v>43770</c:v>
                </c:pt>
                <c:pt idx="69">
                  <c:v>43800</c:v>
                </c:pt>
                <c:pt idx="70">
                  <c:v>43831</c:v>
                </c:pt>
                <c:pt idx="71">
                  <c:v>43862</c:v>
                </c:pt>
                <c:pt idx="72">
                  <c:v>43922</c:v>
                </c:pt>
                <c:pt idx="73">
                  <c:v>43952</c:v>
                </c:pt>
                <c:pt idx="74">
                  <c:v>43983</c:v>
                </c:pt>
                <c:pt idx="75">
                  <c:v>44013</c:v>
                </c:pt>
                <c:pt idx="76">
                  <c:v>44044</c:v>
                </c:pt>
                <c:pt idx="77">
                  <c:v>44075</c:v>
                </c:pt>
                <c:pt idx="78">
                  <c:v>44105</c:v>
                </c:pt>
                <c:pt idx="79">
                  <c:v>44136</c:v>
                </c:pt>
                <c:pt idx="80">
                  <c:v>44166</c:v>
                </c:pt>
                <c:pt idx="81">
                  <c:v>44197</c:v>
                </c:pt>
                <c:pt idx="82">
                  <c:v>44228</c:v>
                </c:pt>
                <c:pt idx="83">
                  <c:v>44256</c:v>
                </c:pt>
                <c:pt idx="84">
                  <c:v>44287</c:v>
                </c:pt>
                <c:pt idx="85">
                  <c:v>44317</c:v>
                </c:pt>
                <c:pt idx="86">
                  <c:v>44348</c:v>
                </c:pt>
                <c:pt idx="87">
                  <c:v>44378</c:v>
                </c:pt>
                <c:pt idx="88">
                  <c:v>44409</c:v>
                </c:pt>
                <c:pt idx="89">
                  <c:v>44440</c:v>
                </c:pt>
                <c:pt idx="90">
                  <c:v>44470</c:v>
                </c:pt>
                <c:pt idx="91">
                  <c:v>44501</c:v>
                </c:pt>
                <c:pt idx="92">
                  <c:v>44531</c:v>
                </c:pt>
                <c:pt idx="93">
                  <c:v>44562</c:v>
                </c:pt>
                <c:pt idx="94">
                  <c:v>44593</c:v>
                </c:pt>
                <c:pt idx="95">
                  <c:v>44621</c:v>
                </c:pt>
                <c:pt idx="96">
                  <c:v>44652</c:v>
                </c:pt>
                <c:pt idx="97">
                  <c:v>44713</c:v>
                </c:pt>
                <c:pt idx="98">
                  <c:v>44774</c:v>
                </c:pt>
                <c:pt idx="99">
                  <c:v>44835</c:v>
                </c:pt>
                <c:pt idx="100">
                  <c:v>44927</c:v>
                </c:pt>
                <c:pt idx="101">
                  <c:v>44958</c:v>
                </c:pt>
                <c:pt idx="102">
                  <c:v>44986</c:v>
                </c:pt>
                <c:pt idx="103">
                  <c:v>45017</c:v>
                </c:pt>
                <c:pt idx="104">
                  <c:v>45047</c:v>
                </c:pt>
                <c:pt idx="105">
                  <c:v>45078</c:v>
                </c:pt>
                <c:pt idx="106">
                  <c:v>45139</c:v>
                </c:pt>
                <c:pt idx="107">
                  <c:v>45200</c:v>
                </c:pt>
                <c:pt idx="108">
                  <c:v>45261</c:v>
                </c:pt>
                <c:pt idx="109">
                  <c:v>45292</c:v>
                </c:pt>
                <c:pt idx="110">
                  <c:v>45323</c:v>
                </c:pt>
                <c:pt idx="111">
                  <c:v>45352</c:v>
                </c:pt>
                <c:pt idx="112">
                  <c:v>45383</c:v>
                </c:pt>
                <c:pt idx="113">
                  <c:v>45444</c:v>
                </c:pt>
                <c:pt idx="114">
                  <c:v>45505</c:v>
                </c:pt>
                <c:pt idx="115">
                  <c:v>45566</c:v>
                </c:pt>
                <c:pt idx="116">
                  <c:v>45627</c:v>
                </c:pt>
              </c:numCache>
            </c:numRef>
          </c:cat>
          <c:val>
            <c:numRef>
              <c:f>Sheet1!$B$2:$B$118</c:f>
              <c:numCache>
                <c:formatCode>General</c:formatCode>
                <c:ptCount val="117"/>
                <c:pt idx="2">
                  <c:v>4.8</c:v>
                </c:pt>
                <c:pt idx="3">
                  <c:v>3.2</c:v>
                </c:pt>
                <c:pt idx="4">
                  <c:v>2.5</c:v>
                </c:pt>
                <c:pt idx="5">
                  <c:v>2</c:v>
                </c:pt>
                <c:pt idx="6">
                  <c:v>3</c:v>
                </c:pt>
                <c:pt idx="7">
                  <c:v>3.7</c:v>
                </c:pt>
                <c:pt idx="8">
                  <c:v>4.0999999999999996</c:v>
                </c:pt>
                <c:pt idx="9">
                  <c:v>3.2</c:v>
                </c:pt>
                <c:pt idx="10">
                  <c:v>2.5</c:v>
                </c:pt>
                <c:pt idx="11">
                  <c:v>2.1</c:v>
                </c:pt>
                <c:pt idx="12">
                  <c:v>2.9</c:v>
                </c:pt>
                <c:pt idx="13">
                  <c:v>3.1</c:v>
                </c:pt>
                <c:pt idx="14">
                  <c:v>3.6</c:v>
                </c:pt>
                <c:pt idx="15">
                  <c:v>3.6</c:v>
                </c:pt>
                <c:pt idx="16">
                  <c:v>4.4000000000000004</c:v>
                </c:pt>
                <c:pt idx="17">
                  <c:v>4</c:v>
                </c:pt>
                <c:pt idx="18">
                  <c:v>3.1</c:v>
                </c:pt>
                <c:pt idx="19">
                  <c:v>2.7</c:v>
                </c:pt>
                <c:pt idx="20">
                  <c:v>3.4</c:v>
                </c:pt>
                <c:pt idx="21">
                  <c:v>4.0999999999999996</c:v>
                </c:pt>
                <c:pt idx="22">
                  <c:v>4.2</c:v>
                </c:pt>
                <c:pt idx="23">
                  <c:v>4.0999999999999996</c:v>
                </c:pt>
                <c:pt idx="24">
                  <c:v>3.9</c:v>
                </c:pt>
                <c:pt idx="25">
                  <c:v>4</c:v>
                </c:pt>
                <c:pt idx="26">
                  <c:v>3.6</c:v>
                </c:pt>
                <c:pt idx="27">
                  <c:v>4.3</c:v>
                </c:pt>
                <c:pt idx="28">
                  <c:v>4.5</c:v>
                </c:pt>
                <c:pt idx="29">
                  <c:v>4.5999999999999996</c:v>
                </c:pt>
                <c:pt idx="30">
                  <c:v>3.7</c:v>
                </c:pt>
                <c:pt idx="31">
                  <c:v>3</c:v>
                </c:pt>
                <c:pt idx="32">
                  <c:v>3.1</c:v>
                </c:pt>
                <c:pt idx="33">
                  <c:v>3.7</c:v>
                </c:pt>
                <c:pt idx="34">
                  <c:v>3.8</c:v>
                </c:pt>
                <c:pt idx="35">
                  <c:v>3.3</c:v>
                </c:pt>
                <c:pt idx="36">
                  <c:v>3</c:v>
                </c:pt>
                <c:pt idx="37">
                  <c:v>3.2</c:v>
                </c:pt>
                <c:pt idx="38">
                  <c:v>3.1</c:v>
                </c:pt>
                <c:pt idx="39">
                  <c:v>2.5</c:v>
                </c:pt>
                <c:pt idx="40">
                  <c:v>2.2000000000000002</c:v>
                </c:pt>
                <c:pt idx="41">
                  <c:v>2.6</c:v>
                </c:pt>
                <c:pt idx="42">
                  <c:v>2.5</c:v>
                </c:pt>
                <c:pt idx="43">
                  <c:v>3</c:v>
                </c:pt>
                <c:pt idx="44">
                  <c:v>2.8</c:v>
                </c:pt>
                <c:pt idx="45">
                  <c:v>3.3</c:v>
                </c:pt>
                <c:pt idx="46">
                  <c:v>2.2999999999999998</c:v>
                </c:pt>
                <c:pt idx="47">
                  <c:v>3.2</c:v>
                </c:pt>
                <c:pt idx="48">
                  <c:v>3.5</c:v>
                </c:pt>
                <c:pt idx="49">
                  <c:v>3.7</c:v>
                </c:pt>
                <c:pt idx="50">
                  <c:v>2.9</c:v>
                </c:pt>
                <c:pt idx="51">
                  <c:v>3.1</c:v>
                </c:pt>
                <c:pt idx="52">
                  <c:v>2.9</c:v>
                </c:pt>
                <c:pt idx="53">
                  <c:v>3.2</c:v>
                </c:pt>
                <c:pt idx="54">
                  <c:v>2.7</c:v>
                </c:pt>
                <c:pt idx="55">
                  <c:v>3.6</c:v>
                </c:pt>
                <c:pt idx="56">
                  <c:v>3.1</c:v>
                </c:pt>
                <c:pt idx="57">
                  <c:v>3.9</c:v>
                </c:pt>
                <c:pt idx="58">
                  <c:v>3.1</c:v>
                </c:pt>
                <c:pt idx="59">
                  <c:v>3.1</c:v>
                </c:pt>
                <c:pt idx="60">
                  <c:v>2.4</c:v>
                </c:pt>
                <c:pt idx="61">
                  <c:v>2.5</c:v>
                </c:pt>
                <c:pt idx="62">
                  <c:v>3.1</c:v>
                </c:pt>
                <c:pt idx="63">
                  <c:v>2.7</c:v>
                </c:pt>
                <c:pt idx="64">
                  <c:v>2.7</c:v>
                </c:pt>
                <c:pt idx="65">
                  <c:v>2.4</c:v>
                </c:pt>
                <c:pt idx="66">
                  <c:v>3</c:v>
                </c:pt>
                <c:pt idx="67">
                  <c:v>3.1</c:v>
                </c:pt>
                <c:pt idx="68">
                  <c:v>3.2</c:v>
                </c:pt>
                <c:pt idx="69">
                  <c:v>3.1</c:v>
                </c:pt>
                <c:pt idx="70">
                  <c:v>3.5</c:v>
                </c:pt>
                <c:pt idx="71">
                  <c:v>2.6</c:v>
                </c:pt>
                <c:pt idx="72">
                  <c:v>3.3</c:v>
                </c:pt>
                <c:pt idx="73">
                  <c:v>2.7</c:v>
                </c:pt>
                <c:pt idx="74">
                  <c:v>3.6</c:v>
                </c:pt>
                <c:pt idx="75">
                  <c:v>3.7</c:v>
                </c:pt>
                <c:pt idx="76">
                  <c:v>5</c:v>
                </c:pt>
                <c:pt idx="77">
                  <c:v>5.2</c:v>
                </c:pt>
                <c:pt idx="78">
                  <c:v>4.4000000000000004</c:v>
                </c:pt>
                <c:pt idx="79">
                  <c:v>4.2</c:v>
                </c:pt>
                <c:pt idx="80">
                  <c:v>4</c:v>
                </c:pt>
                <c:pt idx="81">
                  <c:v>4.2</c:v>
                </c:pt>
                <c:pt idx="82">
                  <c:v>3.6</c:v>
                </c:pt>
                <c:pt idx="83">
                  <c:v>3.3</c:v>
                </c:pt>
                <c:pt idx="84">
                  <c:v>3.7</c:v>
                </c:pt>
                <c:pt idx="85">
                  <c:v>4</c:v>
                </c:pt>
                <c:pt idx="86">
                  <c:v>4.7</c:v>
                </c:pt>
                <c:pt idx="87">
                  <c:v>5.2</c:v>
                </c:pt>
                <c:pt idx="88">
                  <c:v>4.9000000000000004</c:v>
                </c:pt>
                <c:pt idx="89">
                  <c:v>4.8</c:v>
                </c:pt>
                <c:pt idx="90">
                  <c:v>3.4</c:v>
                </c:pt>
                <c:pt idx="91">
                  <c:v>3.4</c:v>
                </c:pt>
                <c:pt idx="92">
                  <c:v>2.2999999999999998</c:v>
                </c:pt>
                <c:pt idx="93">
                  <c:v>2.7</c:v>
                </c:pt>
                <c:pt idx="94">
                  <c:v>4.7</c:v>
                </c:pt>
                <c:pt idx="95">
                  <c:v>5</c:v>
                </c:pt>
                <c:pt idx="96">
                  <c:v>5.4</c:v>
                </c:pt>
                <c:pt idx="97">
                  <c:v>4.5</c:v>
                </c:pt>
                <c:pt idx="98">
                  <c:v>5.6</c:v>
                </c:pt>
                <c:pt idx="99">
                  <c:v>5.3</c:v>
                </c:pt>
                <c:pt idx="100">
                  <c:v>4.9000000000000004</c:v>
                </c:pt>
                <c:pt idx="101">
                  <c:v>5.6</c:v>
                </c:pt>
                <c:pt idx="102">
                  <c:v>5.5</c:v>
                </c:pt>
                <c:pt idx="103">
                  <c:v>5.6</c:v>
                </c:pt>
                <c:pt idx="104">
                  <c:v>6.1</c:v>
                </c:pt>
                <c:pt idx="105">
                  <c:v>6.1</c:v>
                </c:pt>
                <c:pt idx="106">
                  <c:v>5.8</c:v>
                </c:pt>
                <c:pt idx="107">
                  <c:v>5.3</c:v>
                </c:pt>
                <c:pt idx="108">
                  <c:v>5.4</c:v>
                </c:pt>
                <c:pt idx="109">
                  <c:v>5.7</c:v>
                </c:pt>
                <c:pt idx="110">
                  <c:v>5.0999999999999996</c:v>
                </c:pt>
                <c:pt idx="111">
                  <c:v>4</c:v>
                </c:pt>
                <c:pt idx="112">
                  <c:v>4.7</c:v>
                </c:pt>
                <c:pt idx="113">
                  <c:v>4.8</c:v>
                </c:pt>
                <c:pt idx="114">
                  <c:v>3.4</c:v>
                </c:pt>
                <c:pt idx="115">
                  <c:v>5</c:v>
                </c:pt>
                <c:pt idx="116">
                  <c:v>6</c:v>
                </c:pt>
              </c:numCache>
            </c:numRef>
          </c:val>
          <c:smooth val="0"/>
          <c:extLst>
            <c:ext xmlns:c16="http://schemas.microsoft.com/office/drawing/2014/chart" uri="{C3380CC4-5D6E-409C-BE32-E72D297353CC}">
              <c16:uniqueId val="{00000000-16AB-4DE4-B20C-7E73C6EB4CC0}"/>
            </c:ext>
          </c:extLst>
        </c:ser>
        <c:dLbls>
          <c:showLegendKey val="0"/>
          <c:showVal val="0"/>
          <c:showCatName val="0"/>
          <c:showSerName val="0"/>
          <c:showPercent val="0"/>
          <c:showBubbleSize val="0"/>
        </c:dLbls>
        <c:smooth val="0"/>
        <c:axId val="2052573216"/>
        <c:axId val="1"/>
      </c:lineChart>
      <c:dateAx>
        <c:axId val="2052573216"/>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max val="20"/>
        </c:scaling>
        <c:delete val="0"/>
        <c:axPos val="l"/>
        <c:title>
          <c:tx>
            <c:rich>
              <a:bodyPr/>
              <a:lstStyle/>
              <a:p>
                <a:pPr>
                  <a:defRPr sz="1049" b="0" i="0" u="none" strike="noStrike" baseline="0">
                    <a:solidFill>
                      <a:srgbClr val="000000"/>
                    </a:solidFill>
                    <a:latin typeface="Corbel"/>
                    <a:ea typeface="Corbel"/>
                    <a:cs typeface="Corbel"/>
                  </a:defRPr>
                </a:pPr>
                <a:r>
                  <a:rPr lang="en-GB" dirty="0"/>
                  <a:t>% of increasing and higher risk drinkers who visited GP in past 12 months receiving advice to cut down (3 month moving</a:t>
                </a:r>
                <a:r>
                  <a:rPr lang="en-GB" baseline="0" dirty="0"/>
                  <a:t> average)</a:t>
                </a:r>
                <a:endParaRPr lang="en-GB" dirty="0"/>
              </a:p>
            </c:rich>
          </c:tx>
          <c:layout>
            <c:manualLayout>
              <c:xMode val="edge"/>
              <c:yMode val="edge"/>
              <c:x val="2.3431044183450132E-2"/>
              <c:y val="9.2631603893757075E-2"/>
            </c:manualLayout>
          </c:layout>
          <c:overlay val="0"/>
        </c:title>
        <c:numFmt formatCode="0" sourceLinked="0"/>
        <c:majorTickMark val="out"/>
        <c:minorTickMark val="none"/>
        <c:tickLblPos val="nextTo"/>
        <c:txPr>
          <a:bodyPr rot="0" vert="horz"/>
          <a:lstStyle/>
          <a:p>
            <a:pPr>
              <a:defRPr/>
            </a:pPr>
            <a:endParaRPr lang="en-US"/>
          </a:p>
        </c:txPr>
        <c:crossAx val="2052573216"/>
        <c:crosses val="autoZero"/>
        <c:crossBetween val="between"/>
        <c:majorUnit val="5"/>
      </c:valAx>
      <c:spPr>
        <a:noFill/>
        <a:ln w="25372">
          <a:noFill/>
        </a:ln>
      </c:spPr>
    </c:plotArea>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988068227556358"/>
          <c:h val="0.79072472826697282"/>
        </c:manualLayout>
      </c:layout>
      <c:lineChart>
        <c:grouping val="standard"/>
        <c:varyColors val="0"/>
        <c:ser>
          <c:idx val="0"/>
          <c:order val="0"/>
          <c:tx>
            <c:strRef>
              <c:f>Sheet1!$B$1</c:f>
              <c:strCache>
                <c:ptCount val="1"/>
                <c:pt idx="0">
                  <c:v>All: A-E</c:v>
                </c:pt>
              </c:strCache>
            </c:strRef>
          </c:tx>
          <c:spPr>
            <a:ln>
              <a:solidFill>
                <a:srgbClr val="E6007E"/>
              </a:solidFill>
              <a:prstDash val="solid"/>
            </a:ln>
          </c:spPr>
          <c:marker>
            <c:symbol val="none"/>
          </c:marker>
          <c:cat>
            <c:numRef>
              <c:f>Sheet1!$A$2:$A$113</c:f>
              <c:numCache>
                <c:formatCode>mmm\-yy</c:formatCode>
                <c:ptCount val="11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numCache>
            </c:numRef>
          </c:cat>
          <c:val>
            <c:numRef>
              <c:f>Sheet1!$B$2:$B$113</c:f>
              <c:numCache>
                <c:formatCode>General</c:formatCode>
                <c:ptCount val="112"/>
                <c:pt idx="0">
                  <c:v>24.5</c:v>
                </c:pt>
                <c:pt idx="1">
                  <c:v>23.6</c:v>
                </c:pt>
                <c:pt idx="2">
                  <c:v>22.7</c:v>
                </c:pt>
                <c:pt idx="3">
                  <c:v>22.7</c:v>
                </c:pt>
                <c:pt idx="4">
                  <c:v>21.5</c:v>
                </c:pt>
                <c:pt idx="5">
                  <c:v>23.1</c:v>
                </c:pt>
                <c:pt idx="6">
                  <c:v>24.4</c:v>
                </c:pt>
                <c:pt idx="7">
                  <c:v>25.8</c:v>
                </c:pt>
                <c:pt idx="8">
                  <c:v>24.3</c:v>
                </c:pt>
                <c:pt idx="9">
                  <c:v>24.9</c:v>
                </c:pt>
                <c:pt idx="10">
                  <c:v>23.6</c:v>
                </c:pt>
                <c:pt idx="11">
                  <c:v>24.6</c:v>
                </c:pt>
                <c:pt idx="12">
                  <c:v>23</c:v>
                </c:pt>
                <c:pt idx="13">
                  <c:v>25.4</c:v>
                </c:pt>
                <c:pt idx="14">
                  <c:v>25.6</c:v>
                </c:pt>
                <c:pt idx="15">
                  <c:v>27.4</c:v>
                </c:pt>
                <c:pt idx="16">
                  <c:v>27.8</c:v>
                </c:pt>
                <c:pt idx="17">
                  <c:v>29.4</c:v>
                </c:pt>
                <c:pt idx="18">
                  <c:v>28.3</c:v>
                </c:pt>
                <c:pt idx="19">
                  <c:v>25.8</c:v>
                </c:pt>
                <c:pt idx="20">
                  <c:v>23.7</c:v>
                </c:pt>
                <c:pt idx="21">
                  <c:v>23.6</c:v>
                </c:pt>
                <c:pt idx="22">
                  <c:v>24</c:v>
                </c:pt>
                <c:pt idx="23">
                  <c:v>23.2</c:v>
                </c:pt>
                <c:pt idx="24">
                  <c:v>21.5</c:v>
                </c:pt>
                <c:pt idx="25">
                  <c:v>23.7</c:v>
                </c:pt>
                <c:pt idx="26">
                  <c:v>23.1</c:v>
                </c:pt>
                <c:pt idx="27">
                  <c:v>24.5</c:v>
                </c:pt>
                <c:pt idx="28">
                  <c:v>22.6</c:v>
                </c:pt>
                <c:pt idx="29">
                  <c:v>23.6</c:v>
                </c:pt>
                <c:pt idx="30">
                  <c:v>26</c:v>
                </c:pt>
                <c:pt idx="31">
                  <c:v>27</c:v>
                </c:pt>
                <c:pt idx="32">
                  <c:v>27.7</c:v>
                </c:pt>
                <c:pt idx="33">
                  <c:v>25.8</c:v>
                </c:pt>
                <c:pt idx="34">
                  <c:v>26.2</c:v>
                </c:pt>
                <c:pt idx="35">
                  <c:v>24.1</c:v>
                </c:pt>
                <c:pt idx="36">
                  <c:v>23.5</c:v>
                </c:pt>
                <c:pt idx="37">
                  <c:v>24.9</c:v>
                </c:pt>
                <c:pt idx="38">
                  <c:v>26.1</c:v>
                </c:pt>
                <c:pt idx="39">
                  <c:v>25.9</c:v>
                </c:pt>
                <c:pt idx="40">
                  <c:v>23.6</c:v>
                </c:pt>
                <c:pt idx="41">
                  <c:v>26</c:v>
                </c:pt>
                <c:pt idx="42">
                  <c:v>25.8</c:v>
                </c:pt>
                <c:pt idx="43">
                  <c:v>26.4</c:v>
                </c:pt>
                <c:pt idx="44">
                  <c:v>23.8</c:v>
                </c:pt>
                <c:pt idx="45">
                  <c:v>23.1</c:v>
                </c:pt>
                <c:pt idx="46">
                  <c:v>21.9</c:v>
                </c:pt>
                <c:pt idx="47">
                  <c:v>21.1</c:v>
                </c:pt>
                <c:pt idx="48">
                  <c:v>20.399999999999999</c:v>
                </c:pt>
                <c:pt idx="49">
                  <c:v>19.8</c:v>
                </c:pt>
                <c:pt idx="50">
                  <c:v>21.1</c:v>
                </c:pt>
                <c:pt idx="51">
                  <c:v>23</c:v>
                </c:pt>
                <c:pt idx="52">
                  <c:v>23.8</c:v>
                </c:pt>
                <c:pt idx="53">
                  <c:v>23.6</c:v>
                </c:pt>
                <c:pt idx="54">
                  <c:v>24.5</c:v>
                </c:pt>
                <c:pt idx="55">
                  <c:v>24</c:v>
                </c:pt>
                <c:pt idx="56">
                  <c:v>23.5</c:v>
                </c:pt>
                <c:pt idx="57">
                  <c:v>21.9</c:v>
                </c:pt>
                <c:pt idx="58">
                  <c:v>24.7</c:v>
                </c:pt>
                <c:pt idx="59">
                  <c:v>24.8</c:v>
                </c:pt>
                <c:pt idx="60">
                  <c:v>24.5</c:v>
                </c:pt>
                <c:pt idx="61">
                  <c:v>22.4</c:v>
                </c:pt>
                <c:pt idx="62">
                  <c:v>20.7</c:v>
                </c:pt>
                <c:pt idx="63">
                  <c:v>22.8</c:v>
                </c:pt>
                <c:pt idx="64">
                  <c:v>22.4</c:v>
                </c:pt>
                <c:pt idx="65">
                  <c:v>26.1</c:v>
                </c:pt>
                <c:pt idx="66">
                  <c:v>25.4</c:v>
                </c:pt>
                <c:pt idx="67">
                  <c:v>30.8</c:v>
                </c:pt>
                <c:pt idx="68">
                  <c:v>33.1</c:v>
                </c:pt>
                <c:pt idx="69">
                  <c:v>36.5</c:v>
                </c:pt>
                <c:pt idx="70">
                  <c:v>35.1</c:v>
                </c:pt>
                <c:pt idx="71">
                  <c:v>35.799999999999997</c:v>
                </c:pt>
                <c:pt idx="72">
                  <c:v>36.799999999999997</c:v>
                </c:pt>
                <c:pt idx="73">
                  <c:v>37.4</c:v>
                </c:pt>
                <c:pt idx="74">
                  <c:v>36.5</c:v>
                </c:pt>
                <c:pt idx="75">
                  <c:v>34.9</c:v>
                </c:pt>
                <c:pt idx="76">
                  <c:v>36.299999999999997</c:v>
                </c:pt>
                <c:pt idx="77">
                  <c:v>35.6</c:v>
                </c:pt>
                <c:pt idx="78">
                  <c:v>36.299999999999997</c:v>
                </c:pt>
                <c:pt idx="79">
                  <c:v>35.6</c:v>
                </c:pt>
                <c:pt idx="80">
                  <c:v>37.299999999999997</c:v>
                </c:pt>
                <c:pt idx="81">
                  <c:v>38</c:v>
                </c:pt>
                <c:pt idx="82">
                  <c:v>36.9</c:v>
                </c:pt>
                <c:pt idx="83">
                  <c:v>35.4</c:v>
                </c:pt>
                <c:pt idx="84">
                  <c:v>35.200000000000003</c:v>
                </c:pt>
                <c:pt idx="85">
                  <c:v>34.799999999999997</c:v>
                </c:pt>
                <c:pt idx="86">
                  <c:v>35</c:v>
                </c:pt>
                <c:pt idx="87">
                  <c:v>33.4</c:v>
                </c:pt>
                <c:pt idx="88">
                  <c:v>34.200000000000003</c:v>
                </c:pt>
                <c:pt idx="89">
                  <c:v>34.9</c:v>
                </c:pt>
                <c:pt idx="90">
                  <c:v>35.9</c:v>
                </c:pt>
                <c:pt idx="91">
                  <c:v>37.1</c:v>
                </c:pt>
                <c:pt idx="92">
                  <c:v>36.5</c:v>
                </c:pt>
                <c:pt idx="93">
                  <c:v>33.4</c:v>
                </c:pt>
                <c:pt idx="94">
                  <c:v>34.799999999999997</c:v>
                </c:pt>
                <c:pt idx="95">
                  <c:v>36.4</c:v>
                </c:pt>
                <c:pt idx="96">
                  <c:v>36.700000000000003</c:v>
                </c:pt>
                <c:pt idx="97">
                  <c:v>37.299999999999997</c:v>
                </c:pt>
                <c:pt idx="98">
                  <c:v>37.200000000000003</c:v>
                </c:pt>
                <c:pt idx="99">
                  <c:v>37.6</c:v>
                </c:pt>
                <c:pt idx="100">
                  <c:v>35.4</c:v>
                </c:pt>
                <c:pt idx="101">
                  <c:v>33.5</c:v>
                </c:pt>
                <c:pt idx="102">
                  <c:v>35</c:v>
                </c:pt>
                <c:pt idx="103">
                  <c:v>36.200000000000003</c:v>
                </c:pt>
                <c:pt idx="104">
                  <c:v>38</c:v>
                </c:pt>
                <c:pt idx="105">
                  <c:v>37.4</c:v>
                </c:pt>
                <c:pt idx="106">
                  <c:v>36.799999999999997</c:v>
                </c:pt>
                <c:pt idx="107">
                  <c:v>36.6</c:v>
                </c:pt>
                <c:pt idx="108">
                  <c:v>35.700000000000003</c:v>
                </c:pt>
                <c:pt idx="109">
                  <c:v>32</c:v>
                </c:pt>
                <c:pt idx="110">
                  <c:v>34.299999999999997</c:v>
                </c:pt>
                <c:pt idx="111">
                  <c:v>37</c:v>
                </c:pt>
              </c:numCache>
            </c:numRef>
          </c:val>
          <c:smooth val="0"/>
          <c:extLst>
            <c:ext xmlns:c16="http://schemas.microsoft.com/office/drawing/2014/chart" uri="{C3380CC4-5D6E-409C-BE32-E72D297353CC}">
              <c16:uniqueId val="{00000000-1B18-4E1D-B88A-98A7754B185F}"/>
            </c:ext>
          </c:extLst>
        </c:ser>
        <c:ser>
          <c:idx val="1"/>
          <c:order val="1"/>
          <c:tx>
            <c:strRef>
              <c:f>Sheet1!$C$1</c:f>
              <c:strCache>
                <c:ptCount val="1"/>
                <c:pt idx="0">
                  <c:v>All: A-C1</c:v>
                </c:pt>
              </c:strCache>
            </c:strRef>
          </c:tx>
          <c:spPr>
            <a:ln>
              <a:solidFill>
                <a:srgbClr val="186DB6"/>
              </a:solidFill>
              <a:prstDash val="solid"/>
            </a:ln>
          </c:spPr>
          <c:marker>
            <c:symbol val="none"/>
          </c:marker>
          <c:cat>
            <c:numRef>
              <c:f>Sheet1!$A$2:$A$113</c:f>
              <c:numCache>
                <c:formatCode>mmm\-yy</c:formatCode>
                <c:ptCount val="11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numCache>
            </c:numRef>
          </c:cat>
          <c:val>
            <c:numRef>
              <c:f>Sheet1!$C$2:$C$113</c:f>
              <c:numCache>
                <c:formatCode>General</c:formatCode>
                <c:ptCount val="112"/>
                <c:pt idx="0">
                  <c:v>28.5</c:v>
                </c:pt>
                <c:pt idx="1">
                  <c:v>28.2</c:v>
                </c:pt>
                <c:pt idx="2">
                  <c:v>27</c:v>
                </c:pt>
                <c:pt idx="3">
                  <c:v>26.9</c:v>
                </c:pt>
                <c:pt idx="4">
                  <c:v>25.6</c:v>
                </c:pt>
                <c:pt idx="5">
                  <c:v>27.6</c:v>
                </c:pt>
                <c:pt idx="6">
                  <c:v>27.8</c:v>
                </c:pt>
                <c:pt idx="7">
                  <c:v>27.4</c:v>
                </c:pt>
                <c:pt idx="8">
                  <c:v>25.1</c:v>
                </c:pt>
                <c:pt idx="9">
                  <c:v>27.1</c:v>
                </c:pt>
                <c:pt idx="10">
                  <c:v>26.7</c:v>
                </c:pt>
                <c:pt idx="11">
                  <c:v>27.7</c:v>
                </c:pt>
                <c:pt idx="12">
                  <c:v>24.6</c:v>
                </c:pt>
                <c:pt idx="13">
                  <c:v>27.6</c:v>
                </c:pt>
                <c:pt idx="14">
                  <c:v>27.9</c:v>
                </c:pt>
                <c:pt idx="15">
                  <c:v>29.9</c:v>
                </c:pt>
                <c:pt idx="16">
                  <c:v>32.4</c:v>
                </c:pt>
                <c:pt idx="17">
                  <c:v>34.6</c:v>
                </c:pt>
                <c:pt idx="18">
                  <c:v>33.9</c:v>
                </c:pt>
                <c:pt idx="19">
                  <c:v>29.8</c:v>
                </c:pt>
                <c:pt idx="20">
                  <c:v>26.2</c:v>
                </c:pt>
                <c:pt idx="21">
                  <c:v>26.6</c:v>
                </c:pt>
                <c:pt idx="22">
                  <c:v>26.6</c:v>
                </c:pt>
                <c:pt idx="23">
                  <c:v>26</c:v>
                </c:pt>
                <c:pt idx="24">
                  <c:v>23.2</c:v>
                </c:pt>
                <c:pt idx="25">
                  <c:v>24.8</c:v>
                </c:pt>
                <c:pt idx="26">
                  <c:v>24.2</c:v>
                </c:pt>
                <c:pt idx="27">
                  <c:v>26.7</c:v>
                </c:pt>
                <c:pt idx="28">
                  <c:v>25.4</c:v>
                </c:pt>
                <c:pt idx="29">
                  <c:v>28.3</c:v>
                </c:pt>
                <c:pt idx="30">
                  <c:v>30.7</c:v>
                </c:pt>
                <c:pt idx="31">
                  <c:v>32.1</c:v>
                </c:pt>
                <c:pt idx="32">
                  <c:v>32.299999999999997</c:v>
                </c:pt>
                <c:pt idx="33">
                  <c:v>31.2</c:v>
                </c:pt>
                <c:pt idx="34">
                  <c:v>31.1</c:v>
                </c:pt>
                <c:pt idx="35">
                  <c:v>27.4</c:v>
                </c:pt>
                <c:pt idx="36">
                  <c:v>25.8</c:v>
                </c:pt>
                <c:pt idx="37">
                  <c:v>27.7</c:v>
                </c:pt>
                <c:pt idx="38">
                  <c:v>29.4</c:v>
                </c:pt>
                <c:pt idx="39">
                  <c:v>29.7</c:v>
                </c:pt>
                <c:pt idx="40">
                  <c:v>26.7</c:v>
                </c:pt>
                <c:pt idx="41">
                  <c:v>29.9</c:v>
                </c:pt>
                <c:pt idx="42">
                  <c:v>28.8</c:v>
                </c:pt>
                <c:pt idx="43">
                  <c:v>29</c:v>
                </c:pt>
                <c:pt idx="44">
                  <c:v>25.9</c:v>
                </c:pt>
                <c:pt idx="45">
                  <c:v>26.1</c:v>
                </c:pt>
                <c:pt idx="46">
                  <c:v>25.4</c:v>
                </c:pt>
                <c:pt idx="47">
                  <c:v>23.6</c:v>
                </c:pt>
                <c:pt idx="48">
                  <c:v>22.3</c:v>
                </c:pt>
                <c:pt idx="49">
                  <c:v>21.5</c:v>
                </c:pt>
                <c:pt idx="50">
                  <c:v>23.9</c:v>
                </c:pt>
                <c:pt idx="51">
                  <c:v>25.9</c:v>
                </c:pt>
                <c:pt idx="52">
                  <c:v>26.4</c:v>
                </c:pt>
                <c:pt idx="53">
                  <c:v>26</c:v>
                </c:pt>
                <c:pt idx="54">
                  <c:v>27.4</c:v>
                </c:pt>
                <c:pt idx="55">
                  <c:v>27.3</c:v>
                </c:pt>
                <c:pt idx="56">
                  <c:v>25.6</c:v>
                </c:pt>
                <c:pt idx="57">
                  <c:v>23.1</c:v>
                </c:pt>
                <c:pt idx="58">
                  <c:v>24.9</c:v>
                </c:pt>
                <c:pt idx="59">
                  <c:v>25.1</c:v>
                </c:pt>
                <c:pt idx="60">
                  <c:v>24.2</c:v>
                </c:pt>
                <c:pt idx="61">
                  <c:v>23.2</c:v>
                </c:pt>
                <c:pt idx="62">
                  <c:v>23.2</c:v>
                </c:pt>
                <c:pt idx="63">
                  <c:v>26.5</c:v>
                </c:pt>
                <c:pt idx="64">
                  <c:v>24.9</c:v>
                </c:pt>
                <c:pt idx="65">
                  <c:v>28.2</c:v>
                </c:pt>
                <c:pt idx="66">
                  <c:v>26.6</c:v>
                </c:pt>
                <c:pt idx="67">
                  <c:v>32.1</c:v>
                </c:pt>
                <c:pt idx="68">
                  <c:v>35</c:v>
                </c:pt>
                <c:pt idx="69">
                  <c:v>39.200000000000003</c:v>
                </c:pt>
                <c:pt idx="70">
                  <c:v>38.9</c:v>
                </c:pt>
                <c:pt idx="71">
                  <c:v>39.5</c:v>
                </c:pt>
                <c:pt idx="72">
                  <c:v>40.299999999999997</c:v>
                </c:pt>
                <c:pt idx="73">
                  <c:v>41.1</c:v>
                </c:pt>
                <c:pt idx="74">
                  <c:v>39.299999999999997</c:v>
                </c:pt>
                <c:pt idx="75">
                  <c:v>38</c:v>
                </c:pt>
                <c:pt idx="76">
                  <c:v>39.4</c:v>
                </c:pt>
                <c:pt idx="77">
                  <c:v>40.299999999999997</c:v>
                </c:pt>
                <c:pt idx="78">
                  <c:v>41.3</c:v>
                </c:pt>
                <c:pt idx="79">
                  <c:v>39.6</c:v>
                </c:pt>
                <c:pt idx="80">
                  <c:v>40.200000000000003</c:v>
                </c:pt>
                <c:pt idx="81">
                  <c:v>40.5</c:v>
                </c:pt>
                <c:pt idx="82">
                  <c:v>40.1</c:v>
                </c:pt>
                <c:pt idx="83">
                  <c:v>39.1</c:v>
                </c:pt>
                <c:pt idx="84">
                  <c:v>38.9</c:v>
                </c:pt>
                <c:pt idx="85">
                  <c:v>38.299999999999997</c:v>
                </c:pt>
                <c:pt idx="86">
                  <c:v>37.4</c:v>
                </c:pt>
                <c:pt idx="87">
                  <c:v>35.4</c:v>
                </c:pt>
                <c:pt idx="88">
                  <c:v>35</c:v>
                </c:pt>
                <c:pt idx="89">
                  <c:v>34.5</c:v>
                </c:pt>
                <c:pt idx="90">
                  <c:v>36.799999999999997</c:v>
                </c:pt>
                <c:pt idx="91">
                  <c:v>38.1</c:v>
                </c:pt>
                <c:pt idx="92">
                  <c:v>36.799999999999997</c:v>
                </c:pt>
                <c:pt idx="93">
                  <c:v>34.6</c:v>
                </c:pt>
                <c:pt idx="94">
                  <c:v>34.700000000000003</c:v>
                </c:pt>
                <c:pt idx="95">
                  <c:v>36</c:v>
                </c:pt>
                <c:pt idx="96">
                  <c:v>37.9</c:v>
                </c:pt>
                <c:pt idx="97">
                  <c:v>38.4</c:v>
                </c:pt>
                <c:pt idx="98">
                  <c:v>38.700000000000003</c:v>
                </c:pt>
                <c:pt idx="99">
                  <c:v>38.799999999999997</c:v>
                </c:pt>
                <c:pt idx="100">
                  <c:v>38</c:v>
                </c:pt>
                <c:pt idx="101">
                  <c:v>37.1</c:v>
                </c:pt>
                <c:pt idx="102">
                  <c:v>37.9</c:v>
                </c:pt>
                <c:pt idx="103">
                  <c:v>38.200000000000003</c:v>
                </c:pt>
                <c:pt idx="104">
                  <c:v>39.799999999999997</c:v>
                </c:pt>
                <c:pt idx="105">
                  <c:v>39.700000000000003</c:v>
                </c:pt>
                <c:pt idx="106">
                  <c:v>40.4</c:v>
                </c:pt>
                <c:pt idx="107">
                  <c:v>40.700000000000003</c:v>
                </c:pt>
                <c:pt idx="108">
                  <c:v>37.9</c:v>
                </c:pt>
                <c:pt idx="109">
                  <c:v>35.5</c:v>
                </c:pt>
                <c:pt idx="110">
                  <c:v>36.299999999999997</c:v>
                </c:pt>
                <c:pt idx="111">
                  <c:v>37.200000000000003</c:v>
                </c:pt>
              </c:numCache>
            </c:numRef>
          </c:val>
          <c:smooth val="0"/>
          <c:extLst>
            <c:ext xmlns:c16="http://schemas.microsoft.com/office/drawing/2014/chart" uri="{C3380CC4-5D6E-409C-BE32-E72D297353CC}">
              <c16:uniqueId val="{00000001-1B18-4E1D-B88A-98A7754B185F}"/>
            </c:ext>
          </c:extLst>
        </c:ser>
        <c:ser>
          <c:idx val="2"/>
          <c:order val="2"/>
          <c:tx>
            <c:strRef>
              <c:f>Sheet1!$D$1</c:f>
              <c:strCache>
                <c:ptCount val="1"/>
                <c:pt idx="0">
                  <c:v>All: C2-E</c:v>
                </c:pt>
              </c:strCache>
            </c:strRef>
          </c:tx>
          <c:spPr>
            <a:ln>
              <a:solidFill>
                <a:srgbClr val="2E2F86"/>
              </a:solidFill>
              <a:prstDash val="solid"/>
            </a:ln>
          </c:spPr>
          <c:marker>
            <c:symbol val="none"/>
          </c:marker>
          <c:cat>
            <c:numRef>
              <c:f>Sheet1!$A$2:$A$113</c:f>
              <c:numCache>
                <c:formatCode>mmm\-yy</c:formatCode>
                <c:ptCount val="11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numCache>
            </c:numRef>
          </c:cat>
          <c:val>
            <c:numRef>
              <c:f>Sheet1!$D$2:$D$113</c:f>
              <c:numCache>
                <c:formatCode>General</c:formatCode>
                <c:ptCount val="112"/>
                <c:pt idx="0">
                  <c:v>18.7</c:v>
                </c:pt>
                <c:pt idx="1">
                  <c:v>17.100000000000001</c:v>
                </c:pt>
                <c:pt idx="2">
                  <c:v>16</c:v>
                </c:pt>
                <c:pt idx="3">
                  <c:v>15.8</c:v>
                </c:pt>
                <c:pt idx="4">
                  <c:v>14.6</c:v>
                </c:pt>
                <c:pt idx="5">
                  <c:v>15.4</c:v>
                </c:pt>
                <c:pt idx="6">
                  <c:v>18.7</c:v>
                </c:pt>
                <c:pt idx="7">
                  <c:v>23</c:v>
                </c:pt>
                <c:pt idx="8">
                  <c:v>22.9</c:v>
                </c:pt>
                <c:pt idx="9">
                  <c:v>21.2</c:v>
                </c:pt>
                <c:pt idx="10">
                  <c:v>18.5</c:v>
                </c:pt>
                <c:pt idx="11">
                  <c:v>20</c:v>
                </c:pt>
                <c:pt idx="12">
                  <c:v>20.6</c:v>
                </c:pt>
                <c:pt idx="13">
                  <c:v>21.7</c:v>
                </c:pt>
                <c:pt idx="14">
                  <c:v>21.5</c:v>
                </c:pt>
                <c:pt idx="15">
                  <c:v>22.9</c:v>
                </c:pt>
                <c:pt idx="16">
                  <c:v>21</c:v>
                </c:pt>
                <c:pt idx="17">
                  <c:v>21.4</c:v>
                </c:pt>
                <c:pt idx="18">
                  <c:v>19.600000000000001</c:v>
                </c:pt>
                <c:pt idx="19">
                  <c:v>18.7</c:v>
                </c:pt>
                <c:pt idx="20">
                  <c:v>19.100000000000001</c:v>
                </c:pt>
                <c:pt idx="21">
                  <c:v>18.399999999999999</c:v>
                </c:pt>
                <c:pt idx="22">
                  <c:v>19.7</c:v>
                </c:pt>
                <c:pt idx="23">
                  <c:v>18.7</c:v>
                </c:pt>
                <c:pt idx="24">
                  <c:v>18.7</c:v>
                </c:pt>
                <c:pt idx="25">
                  <c:v>21.6</c:v>
                </c:pt>
                <c:pt idx="26">
                  <c:v>21.1</c:v>
                </c:pt>
                <c:pt idx="27">
                  <c:v>20.399999999999999</c:v>
                </c:pt>
                <c:pt idx="28">
                  <c:v>17.600000000000001</c:v>
                </c:pt>
                <c:pt idx="29">
                  <c:v>15.6</c:v>
                </c:pt>
                <c:pt idx="30">
                  <c:v>17.899999999999999</c:v>
                </c:pt>
                <c:pt idx="31">
                  <c:v>18.2</c:v>
                </c:pt>
                <c:pt idx="32">
                  <c:v>19.7</c:v>
                </c:pt>
                <c:pt idx="33">
                  <c:v>16.5</c:v>
                </c:pt>
                <c:pt idx="34">
                  <c:v>17.8</c:v>
                </c:pt>
                <c:pt idx="35">
                  <c:v>18.600000000000001</c:v>
                </c:pt>
                <c:pt idx="36">
                  <c:v>19.7</c:v>
                </c:pt>
                <c:pt idx="37">
                  <c:v>20</c:v>
                </c:pt>
                <c:pt idx="38">
                  <c:v>20</c:v>
                </c:pt>
                <c:pt idx="39">
                  <c:v>18.8</c:v>
                </c:pt>
                <c:pt idx="40">
                  <c:v>17.8</c:v>
                </c:pt>
                <c:pt idx="41">
                  <c:v>18.8</c:v>
                </c:pt>
                <c:pt idx="42">
                  <c:v>20.2</c:v>
                </c:pt>
                <c:pt idx="43">
                  <c:v>21.8</c:v>
                </c:pt>
                <c:pt idx="44">
                  <c:v>20</c:v>
                </c:pt>
                <c:pt idx="45">
                  <c:v>18.100000000000001</c:v>
                </c:pt>
                <c:pt idx="46">
                  <c:v>15.9</c:v>
                </c:pt>
                <c:pt idx="47">
                  <c:v>17</c:v>
                </c:pt>
                <c:pt idx="48">
                  <c:v>17</c:v>
                </c:pt>
                <c:pt idx="49">
                  <c:v>16.7</c:v>
                </c:pt>
                <c:pt idx="50">
                  <c:v>15.8</c:v>
                </c:pt>
                <c:pt idx="51">
                  <c:v>17.3</c:v>
                </c:pt>
                <c:pt idx="52">
                  <c:v>18.8</c:v>
                </c:pt>
                <c:pt idx="53">
                  <c:v>19</c:v>
                </c:pt>
                <c:pt idx="54">
                  <c:v>18.399999999999999</c:v>
                </c:pt>
                <c:pt idx="55">
                  <c:v>16.3</c:v>
                </c:pt>
                <c:pt idx="56">
                  <c:v>18.5</c:v>
                </c:pt>
                <c:pt idx="57">
                  <c:v>19.399999999999999</c:v>
                </c:pt>
                <c:pt idx="58">
                  <c:v>24.4</c:v>
                </c:pt>
                <c:pt idx="59">
                  <c:v>24.4</c:v>
                </c:pt>
                <c:pt idx="60">
                  <c:v>25</c:v>
                </c:pt>
                <c:pt idx="61">
                  <c:v>20.8</c:v>
                </c:pt>
                <c:pt idx="62">
                  <c:v>15.9</c:v>
                </c:pt>
                <c:pt idx="63">
                  <c:v>15.6</c:v>
                </c:pt>
                <c:pt idx="64">
                  <c:v>17.8</c:v>
                </c:pt>
                <c:pt idx="65">
                  <c:v>22</c:v>
                </c:pt>
                <c:pt idx="66">
                  <c:v>22.8</c:v>
                </c:pt>
                <c:pt idx="67">
                  <c:v>27.7</c:v>
                </c:pt>
                <c:pt idx="68">
                  <c:v>29.6</c:v>
                </c:pt>
                <c:pt idx="69">
                  <c:v>31.8</c:v>
                </c:pt>
                <c:pt idx="70">
                  <c:v>28.9</c:v>
                </c:pt>
                <c:pt idx="71">
                  <c:v>30.1</c:v>
                </c:pt>
                <c:pt idx="72">
                  <c:v>31.9</c:v>
                </c:pt>
                <c:pt idx="73">
                  <c:v>32.799999999999997</c:v>
                </c:pt>
                <c:pt idx="74">
                  <c:v>33.200000000000003</c:v>
                </c:pt>
                <c:pt idx="75">
                  <c:v>30.9</c:v>
                </c:pt>
                <c:pt idx="76">
                  <c:v>31.6</c:v>
                </c:pt>
                <c:pt idx="77">
                  <c:v>28.7</c:v>
                </c:pt>
                <c:pt idx="78">
                  <c:v>29.1</c:v>
                </c:pt>
                <c:pt idx="79">
                  <c:v>29.1</c:v>
                </c:pt>
                <c:pt idx="80">
                  <c:v>31.9</c:v>
                </c:pt>
                <c:pt idx="81">
                  <c:v>33.4</c:v>
                </c:pt>
                <c:pt idx="82">
                  <c:v>31.3</c:v>
                </c:pt>
                <c:pt idx="83">
                  <c:v>29.2</c:v>
                </c:pt>
                <c:pt idx="84">
                  <c:v>29</c:v>
                </c:pt>
                <c:pt idx="85">
                  <c:v>29.1</c:v>
                </c:pt>
                <c:pt idx="86">
                  <c:v>31.1</c:v>
                </c:pt>
                <c:pt idx="87">
                  <c:v>30</c:v>
                </c:pt>
                <c:pt idx="88">
                  <c:v>32.700000000000003</c:v>
                </c:pt>
                <c:pt idx="89">
                  <c:v>35.299999999999997</c:v>
                </c:pt>
                <c:pt idx="90">
                  <c:v>34.700000000000003</c:v>
                </c:pt>
                <c:pt idx="91">
                  <c:v>35.700000000000003</c:v>
                </c:pt>
                <c:pt idx="92">
                  <c:v>35.9</c:v>
                </c:pt>
                <c:pt idx="93">
                  <c:v>31.7</c:v>
                </c:pt>
                <c:pt idx="94">
                  <c:v>35.299999999999997</c:v>
                </c:pt>
                <c:pt idx="95">
                  <c:v>37</c:v>
                </c:pt>
                <c:pt idx="96">
                  <c:v>34.6</c:v>
                </c:pt>
                <c:pt idx="97">
                  <c:v>35.4</c:v>
                </c:pt>
                <c:pt idx="98">
                  <c:v>34.9</c:v>
                </c:pt>
                <c:pt idx="99">
                  <c:v>35.799999999999997</c:v>
                </c:pt>
                <c:pt idx="100">
                  <c:v>31.2</c:v>
                </c:pt>
                <c:pt idx="101">
                  <c:v>27.4</c:v>
                </c:pt>
                <c:pt idx="102">
                  <c:v>30.1</c:v>
                </c:pt>
                <c:pt idx="103">
                  <c:v>32.5</c:v>
                </c:pt>
                <c:pt idx="104">
                  <c:v>35</c:v>
                </c:pt>
                <c:pt idx="105">
                  <c:v>33.799999999999997</c:v>
                </c:pt>
                <c:pt idx="106">
                  <c:v>31.3</c:v>
                </c:pt>
                <c:pt idx="107">
                  <c:v>30.2</c:v>
                </c:pt>
                <c:pt idx="108">
                  <c:v>32</c:v>
                </c:pt>
                <c:pt idx="109">
                  <c:v>26.4</c:v>
                </c:pt>
                <c:pt idx="110">
                  <c:v>31.4</c:v>
                </c:pt>
                <c:pt idx="111">
                  <c:v>36.700000000000003</c:v>
                </c:pt>
              </c:numCache>
            </c:numRef>
          </c:val>
          <c:smooth val="0"/>
          <c:extLst>
            <c:ext xmlns:c16="http://schemas.microsoft.com/office/drawing/2014/chart" uri="{C3380CC4-5D6E-409C-BE32-E72D297353CC}">
              <c16:uniqueId val="{00000002-1B18-4E1D-B88A-98A7754B185F}"/>
            </c:ext>
          </c:extLst>
        </c:ser>
        <c:dLbls>
          <c:showLegendKey val="0"/>
          <c:showVal val="0"/>
          <c:showCatName val="0"/>
          <c:showSerName val="0"/>
          <c:showPercent val="0"/>
          <c:showBubbleSize val="0"/>
        </c:dLbls>
        <c:smooth val="0"/>
        <c:axId val="32777344"/>
        <c:axId val="32779264"/>
        <c:extLst/>
      </c:lineChart>
      <c:dateAx>
        <c:axId val="3277734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32779264"/>
        <c:crosses val="autoZero"/>
        <c:auto val="1"/>
        <c:lblOffset val="100"/>
        <c:baseTimeUnit val="months"/>
        <c:majorUnit val="3"/>
        <c:majorTimeUnit val="months"/>
      </c:dateAx>
      <c:valAx>
        <c:axId val="32779264"/>
        <c:scaling>
          <c:orientation val="minMax"/>
        </c:scaling>
        <c:delete val="0"/>
        <c:axPos val="l"/>
        <c:title>
          <c:tx>
            <c:rich>
              <a:bodyPr/>
              <a:lstStyle/>
              <a:p>
                <a:pPr>
                  <a:defRPr/>
                </a:pPr>
                <a:r>
                  <a:rPr lang="en-GB" dirty="0"/>
                  <a:t>% of increasing and higher risk drinkers who made attempt to cut down</a:t>
                </a:r>
                <a:r>
                  <a:rPr lang="en-GB" baseline="0" dirty="0"/>
                  <a:t> in</a:t>
                </a:r>
                <a:r>
                  <a:rPr lang="en-GB" dirty="0"/>
                  <a:t> previous 12 months (3 month moving</a:t>
                </a:r>
                <a:r>
                  <a:rPr lang="en-GB" baseline="0" dirty="0"/>
                  <a:t> average)</a:t>
                </a:r>
                <a:endParaRPr lang="en-GB" dirty="0"/>
              </a:p>
            </c:rich>
          </c:tx>
          <c:layout>
            <c:manualLayout>
              <c:xMode val="edge"/>
              <c:yMode val="edge"/>
              <c:x val="2.3431034331410916E-2"/>
              <c:y val="9.1176527724333725E-2"/>
            </c:manualLayout>
          </c:layout>
          <c:overlay val="0"/>
        </c:title>
        <c:numFmt formatCode="#,##0" sourceLinked="0"/>
        <c:majorTickMark val="out"/>
        <c:minorTickMark val="none"/>
        <c:tickLblPos val="nextTo"/>
        <c:txPr>
          <a:bodyPr rot="0" vert="horz"/>
          <a:lstStyle/>
          <a:p>
            <a:pPr>
              <a:defRPr/>
            </a:pPr>
            <a:endParaRPr lang="en-US"/>
          </a:p>
        </c:txPr>
        <c:crossAx val="32777344"/>
        <c:crosses val="autoZero"/>
        <c:crossBetween val="between"/>
        <c:majorUnit val="10"/>
      </c:valAx>
      <c:spPr>
        <a:noFill/>
        <a:ln w="25400">
          <a:noFill/>
        </a:ln>
      </c:spPr>
    </c:plotArea>
    <c:legend>
      <c:legendPos val="r"/>
      <c:layout>
        <c:manualLayout>
          <c:xMode val="edge"/>
          <c:yMode val="edge"/>
          <c:x val="0.87054879594045442"/>
          <c:y val="0.61494183668757341"/>
          <c:w val="0.10218880345371444"/>
          <c:h val="0.15734883382829246"/>
        </c:manualLayout>
      </c:layout>
      <c:overlay val="0"/>
    </c:legend>
    <c:plotVisOnly val="1"/>
    <c:dispBlanksAs val="gap"/>
    <c:showDLblsOverMax val="0"/>
  </c:chart>
  <c:txPr>
    <a:bodyPr/>
    <a:lstStyle/>
    <a:p>
      <a:pPr>
        <a:defRPr sz="1050" b="0" i="0" u="none" strike="noStrike" baseline="0">
          <a:solidFill>
            <a:srgbClr val="000000"/>
          </a:solidFill>
          <a:latin typeface="Corbel" panose="020B0503020204020204" pitchFamily="34" charset="0"/>
          <a:ea typeface="Arial"/>
          <a:cs typeface="Arial"/>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988068227556358"/>
          <c:h val="0.79072472826697282"/>
        </c:manualLayout>
      </c:layout>
      <c:lineChart>
        <c:grouping val="standard"/>
        <c:varyColors val="0"/>
        <c:ser>
          <c:idx val="0"/>
          <c:order val="0"/>
          <c:tx>
            <c:strRef>
              <c:f>Sheet1!$B$1</c:f>
              <c:strCache>
                <c:ptCount val="1"/>
                <c:pt idx="0">
                  <c:v>Serious: A-E</c:v>
                </c:pt>
              </c:strCache>
            </c:strRef>
          </c:tx>
          <c:spPr>
            <a:ln>
              <a:solidFill>
                <a:srgbClr val="E6007E"/>
              </a:solidFill>
              <a:prstDash val="solid"/>
            </a:ln>
          </c:spPr>
          <c:marker>
            <c:symbol val="none"/>
          </c:marker>
          <c:cat>
            <c:numRef>
              <c:f>Sheet1!$A$2:$A$116</c:f>
              <c:numCache>
                <c:formatCode>mmm\-yy</c:formatCode>
                <c:ptCount val="115"/>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numCache>
            </c:numRef>
          </c:cat>
          <c:val>
            <c:numRef>
              <c:f>Sheet1!$B$2:$B$116</c:f>
              <c:numCache>
                <c:formatCode>General</c:formatCode>
                <c:ptCount val="115"/>
                <c:pt idx="0">
                  <c:v>10</c:v>
                </c:pt>
                <c:pt idx="1">
                  <c:v>8.1</c:v>
                </c:pt>
                <c:pt idx="2">
                  <c:v>6.6</c:v>
                </c:pt>
                <c:pt idx="3">
                  <c:v>6</c:v>
                </c:pt>
                <c:pt idx="4">
                  <c:v>6</c:v>
                </c:pt>
                <c:pt idx="5">
                  <c:v>6.3</c:v>
                </c:pt>
                <c:pt idx="6">
                  <c:v>5.9</c:v>
                </c:pt>
                <c:pt idx="7">
                  <c:v>5.2</c:v>
                </c:pt>
                <c:pt idx="8">
                  <c:v>6</c:v>
                </c:pt>
                <c:pt idx="9">
                  <c:v>6.5</c:v>
                </c:pt>
                <c:pt idx="10">
                  <c:v>7.9</c:v>
                </c:pt>
                <c:pt idx="11">
                  <c:v>6.6</c:v>
                </c:pt>
                <c:pt idx="12">
                  <c:v>8.1</c:v>
                </c:pt>
                <c:pt idx="13">
                  <c:v>7.3</c:v>
                </c:pt>
                <c:pt idx="14">
                  <c:v>7.5</c:v>
                </c:pt>
                <c:pt idx="15">
                  <c:v>6</c:v>
                </c:pt>
                <c:pt idx="16">
                  <c:v>7.3</c:v>
                </c:pt>
                <c:pt idx="17">
                  <c:v>7.6</c:v>
                </c:pt>
                <c:pt idx="18">
                  <c:v>8.3000000000000007</c:v>
                </c:pt>
                <c:pt idx="19">
                  <c:v>7.5</c:v>
                </c:pt>
                <c:pt idx="20">
                  <c:v>9</c:v>
                </c:pt>
                <c:pt idx="21">
                  <c:v>8.8000000000000007</c:v>
                </c:pt>
                <c:pt idx="22">
                  <c:v>8.6999999999999993</c:v>
                </c:pt>
                <c:pt idx="23">
                  <c:v>7.1</c:v>
                </c:pt>
                <c:pt idx="24">
                  <c:v>7</c:v>
                </c:pt>
                <c:pt idx="25">
                  <c:v>6.7</c:v>
                </c:pt>
                <c:pt idx="26">
                  <c:v>6.6</c:v>
                </c:pt>
                <c:pt idx="27">
                  <c:v>5.7</c:v>
                </c:pt>
                <c:pt idx="28">
                  <c:v>6.5</c:v>
                </c:pt>
                <c:pt idx="29">
                  <c:v>5.8</c:v>
                </c:pt>
                <c:pt idx="30">
                  <c:v>6.7</c:v>
                </c:pt>
                <c:pt idx="31">
                  <c:v>6.4</c:v>
                </c:pt>
                <c:pt idx="32">
                  <c:v>7.3</c:v>
                </c:pt>
                <c:pt idx="33">
                  <c:v>8.1</c:v>
                </c:pt>
                <c:pt idx="34">
                  <c:v>8.6999999999999993</c:v>
                </c:pt>
                <c:pt idx="35">
                  <c:v>9.3000000000000007</c:v>
                </c:pt>
                <c:pt idx="36">
                  <c:v>8.3000000000000007</c:v>
                </c:pt>
                <c:pt idx="37">
                  <c:v>7.7</c:v>
                </c:pt>
                <c:pt idx="38">
                  <c:v>6.4</c:v>
                </c:pt>
                <c:pt idx="39">
                  <c:v>6</c:v>
                </c:pt>
                <c:pt idx="40">
                  <c:v>6.6</c:v>
                </c:pt>
                <c:pt idx="41">
                  <c:v>6.1</c:v>
                </c:pt>
                <c:pt idx="42">
                  <c:v>7.3</c:v>
                </c:pt>
                <c:pt idx="43">
                  <c:v>7.4</c:v>
                </c:pt>
                <c:pt idx="44">
                  <c:v>9.6999999999999993</c:v>
                </c:pt>
                <c:pt idx="45">
                  <c:v>8.8000000000000007</c:v>
                </c:pt>
                <c:pt idx="46">
                  <c:v>9.1</c:v>
                </c:pt>
                <c:pt idx="47">
                  <c:v>7.7</c:v>
                </c:pt>
                <c:pt idx="48">
                  <c:v>7.4</c:v>
                </c:pt>
                <c:pt idx="49">
                  <c:v>6.7</c:v>
                </c:pt>
                <c:pt idx="50">
                  <c:v>5.9</c:v>
                </c:pt>
                <c:pt idx="51">
                  <c:v>5.6</c:v>
                </c:pt>
                <c:pt idx="52">
                  <c:v>5.0999999999999996</c:v>
                </c:pt>
                <c:pt idx="53">
                  <c:v>6.1</c:v>
                </c:pt>
                <c:pt idx="54">
                  <c:v>6.4</c:v>
                </c:pt>
                <c:pt idx="55">
                  <c:v>6.7</c:v>
                </c:pt>
                <c:pt idx="56">
                  <c:v>5.6</c:v>
                </c:pt>
                <c:pt idx="57">
                  <c:v>6.4</c:v>
                </c:pt>
                <c:pt idx="58">
                  <c:v>6.1</c:v>
                </c:pt>
                <c:pt idx="59">
                  <c:v>7.2</c:v>
                </c:pt>
                <c:pt idx="60">
                  <c:v>6.6</c:v>
                </c:pt>
                <c:pt idx="61">
                  <c:v>7.6</c:v>
                </c:pt>
                <c:pt idx="62">
                  <c:v>7.1</c:v>
                </c:pt>
                <c:pt idx="63">
                  <c:v>6.6</c:v>
                </c:pt>
                <c:pt idx="64">
                  <c:v>5.7</c:v>
                </c:pt>
                <c:pt idx="65">
                  <c:v>5.4</c:v>
                </c:pt>
                <c:pt idx="66">
                  <c:v>5.9</c:v>
                </c:pt>
                <c:pt idx="67">
                  <c:v>5.4</c:v>
                </c:pt>
                <c:pt idx="68">
                  <c:v>6.6</c:v>
                </c:pt>
                <c:pt idx="69">
                  <c:v>7.5</c:v>
                </c:pt>
                <c:pt idx="70">
                  <c:v>8.9</c:v>
                </c:pt>
                <c:pt idx="71">
                  <c:v>9.6</c:v>
                </c:pt>
                <c:pt idx="72">
                  <c:v>10.199999999999999</c:v>
                </c:pt>
                <c:pt idx="73">
                  <c:v>10.8</c:v>
                </c:pt>
                <c:pt idx="74">
                  <c:v>10.7</c:v>
                </c:pt>
                <c:pt idx="75">
                  <c:v>12.2</c:v>
                </c:pt>
                <c:pt idx="76">
                  <c:v>13.3</c:v>
                </c:pt>
                <c:pt idx="77">
                  <c:v>13.6</c:v>
                </c:pt>
                <c:pt idx="78">
                  <c:v>12.1</c:v>
                </c:pt>
                <c:pt idx="79">
                  <c:v>11.1</c:v>
                </c:pt>
                <c:pt idx="80">
                  <c:v>11.1</c:v>
                </c:pt>
                <c:pt idx="81">
                  <c:v>11.2</c:v>
                </c:pt>
                <c:pt idx="82">
                  <c:v>12</c:v>
                </c:pt>
                <c:pt idx="83">
                  <c:v>12.7</c:v>
                </c:pt>
                <c:pt idx="84">
                  <c:v>13.1</c:v>
                </c:pt>
                <c:pt idx="85">
                  <c:v>12.9</c:v>
                </c:pt>
                <c:pt idx="86">
                  <c:v>11.6</c:v>
                </c:pt>
                <c:pt idx="87">
                  <c:v>12</c:v>
                </c:pt>
                <c:pt idx="88">
                  <c:v>11.1</c:v>
                </c:pt>
                <c:pt idx="89">
                  <c:v>11.7</c:v>
                </c:pt>
                <c:pt idx="90">
                  <c:v>10.8</c:v>
                </c:pt>
                <c:pt idx="91">
                  <c:v>11.2</c:v>
                </c:pt>
                <c:pt idx="92">
                  <c:v>10.7</c:v>
                </c:pt>
                <c:pt idx="93">
                  <c:v>10.3</c:v>
                </c:pt>
                <c:pt idx="94">
                  <c:v>10.9</c:v>
                </c:pt>
                <c:pt idx="95">
                  <c:v>11.5</c:v>
                </c:pt>
                <c:pt idx="96">
                  <c:v>10.7</c:v>
                </c:pt>
                <c:pt idx="97">
                  <c:v>11.1</c:v>
                </c:pt>
                <c:pt idx="98">
                  <c:v>11.3</c:v>
                </c:pt>
                <c:pt idx="99">
                  <c:v>11.3</c:v>
                </c:pt>
                <c:pt idx="100">
                  <c:v>12.2</c:v>
                </c:pt>
                <c:pt idx="101">
                  <c:v>12.2</c:v>
                </c:pt>
                <c:pt idx="102">
                  <c:v>13.2</c:v>
                </c:pt>
                <c:pt idx="103">
                  <c:v>12.3</c:v>
                </c:pt>
                <c:pt idx="104">
                  <c:v>11.4</c:v>
                </c:pt>
                <c:pt idx="105">
                  <c:v>11.7</c:v>
                </c:pt>
                <c:pt idx="106">
                  <c:v>12.8</c:v>
                </c:pt>
                <c:pt idx="107">
                  <c:v>13.6</c:v>
                </c:pt>
                <c:pt idx="108">
                  <c:v>14</c:v>
                </c:pt>
                <c:pt idx="109">
                  <c:v>14.6</c:v>
                </c:pt>
                <c:pt idx="110">
                  <c:v>13.9</c:v>
                </c:pt>
                <c:pt idx="111">
                  <c:v>11.3</c:v>
                </c:pt>
                <c:pt idx="112">
                  <c:v>12.4</c:v>
                </c:pt>
                <c:pt idx="113">
                  <c:v>14.2</c:v>
                </c:pt>
                <c:pt idx="114">
                  <c:v>13.3</c:v>
                </c:pt>
              </c:numCache>
            </c:numRef>
          </c:val>
          <c:smooth val="0"/>
          <c:extLst>
            <c:ext xmlns:c16="http://schemas.microsoft.com/office/drawing/2014/chart" uri="{C3380CC4-5D6E-409C-BE32-E72D297353CC}">
              <c16:uniqueId val="{00000000-1B18-4E1D-B88A-98A7754B185F}"/>
            </c:ext>
          </c:extLst>
        </c:ser>
        <c:ser>
          <c:idx val="1"/>
          <c:order val="1"/>
          <c:tx>
            <c:strRef>
              <c:f>Sheet1!$C$1</c:f>
              <c:strCache>
                <c:ptCount val="1"/>
                <c:pt idx="0">
                  <c:v>Serious: A-C1</c:v>
                </c:pt>
              </c:strCache>
            </c:strRef>
          </c:tx>
          <c:spPr>
            <a:ln>
              <a:solidFill>
                <a:srgbClr val="186DB6"/>
              </a:solidFill>
              <a:prstDash val="solid"/>
            </a:ln>
          </c:spPr>
          <c:marker>
            <c:symbol val="none"/>
          </c:marker>
          <c:cat>
            <c:numRef>
              <c:f>Sheet1!$A$2:$A$116</c:f>
              <c:numCache>
                <c:formatCode>mmm\-yy</c:formatCode>
                <c:ptCount val="115"/>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numCache>
            </c:numRef>
          </c:cat>
          <c:val>
            <c:numRef>
              <c:f>Sheet1!$C$2:$C$116</c:f>
              <c:numCache>
                <c:formatCode>General</c:formatCode>
                <c:ptCount val="115"/>
                <c:pt idx="0">
                  <c:v>11.3</c:v>
                </c:pt>
                <c:pt idx="1">
                  <c:v>9.5</c:v>
                </c:pt>
                <c:pt idx="2">
                  <c:v>8</c:v>
                </c:pt>
                <c:pt idx="3">
                  <c:v>7.4</c:v>
                </c:pt>
                <c:pt idx="4">
                  <c:v>7.8</c:v>
                </c:pt>
                <c:pt idx="5">
                  <c:v>8.3000000000000007</c:v>
                </c:pt>
                <c:pt idx="6">
                  <c:v>7.6</c:v>
                </c:pt>
                <c:pt idx="7">
                  <c:v>6.3</c:v>
                </c:pt>
                <c:pt idx="8">
                  <c:v>6.8</c:v>
                </c:pt>
                <c:pt idx="9">
                  <c:v>7</c:v>
                </c:pt>
                <c:pt idx="10">
                  <c:v>7.5</c:v>
                </c:pt>
                <c:pt idx="11">
                  <c:v>6.4</c:v>
                </c:pt>
                <c:pt idx="12">
                  <c:v>8.6999999999999993</c:v>
                </c:pt>
                <c:pt idx="13">
                  <c:v>8.4</c:v>
                </c:pt>
                <c:pt idx="14">
                  <c:v>8.8000000000000007</c:v>
                </c:pt>
                <c:pt idx="15">
                  <c:v>6.4</c:v>
                </c:pt>
                <c:pt idx="16">
                  <c:v>8.1</c:v>
                </c:pt>
                <c:pt idx="17">
                  <c:v>8.5</c:v>
                </c:pt>
                <c:pt idx="18">
                  <c:v>9.8000000000000007</c:v>
                </c:pt>
                <c:pt idx="19">
                  <c:v>9.5</c:v>
                </c:pt>
                <c:pt idx="20">
                  <c:v>11.5</c:v>
                </c:pt>
                <c:pt idx="21">
                  <c:v>11</c:v>
                </c:pt>
                <c:pt idx="22">
                  <c:v>10.8</c:v>
                </c:pt>
                <c:pt idx="23">
                  <c:v>8.3000000000000007</c:v>
                </c:pt>
                <c:pt idx="24">
                  <c:v>8.1999999999999993</c:v>
                </c:pt>
                <c:pt idx="25">
                  <c:v>7.1</c:v>
                </c:pt>
                <c:pt idx="26">
                  <c:v>6.7</c:v>
                </c:pt>
                <c:pt idx="27">
                  <c:v>5.6</c:v>
                </c:pt>
                <c:pt idx="28">
                  <c:v>6.9</c:v>
                </c:pt>
                <c:pt idx="29">
                  <c:v>6.3</c:v>
                </c:pt>
                <c:pt idx="30">
                  <c:v>7.6</c:v>
                </c:pt>
                <c:pt idx="31">
                  <c:v>6.5</c:v>
                </c:pt>
                <c:pt idx="32">
                  <c:v>7.7</c:v>
                </c:pt>
                <c:pt idx="33">
                  <c:v>8.5</c:v>
                </c:pt>
                <c:pt idx="34">
                  <c:v>9.6</c:v>
                </c:pt>
                <c:pt idx="35">
                  <c:v>10.7</c:v>
                </c:pt>
                <c:pt idx="36">
                  <c:v>10</c:v>
                </c:pt>
                <c:pt idx="37">
                  <c:v>9.5</c:v>
                </c:pt>
                <c:pt idx="38">
                  <c:v>7.5</c:v>
                </c:pt>
                <c:pt idx="39">
                  <c:v>6.8</c:v>
                </c:pt>
                <c:pt idx="40">
                  <c:v>8</c:v>
                </c:pt>
                <c:pt idx="41">
                  <c:v>6.8</c:v>
                </c:pt>
                <c:pt idx="42">
                  <c:v>8.5</c:v>
                </c:pt>
                <c:pt idx="43">
                  <c:v>7.8</c:v>
                </c:pt>
                <c:pt idx="44">
                  <c:v>11.1</c:v>
                </c:pt>
                <c:pt idx="45">
                  <c:v>9.6</c:v>
                </c:pt>
                <c:pt idx="46">
                  <c:v>10.3</c:v>
                </c:pt>
                <c:pt idx="47">
                  <c:v>8.6</c:v>
                </c:pt>
                <c:pt idx="48">
                  <c:v>8.1999999999999993</c:v>
                </c:pt>
                <c:pt idx="49">
                  <c:v>7.6</c:v>
                </c:pt>
                <c:pt idx="50">
                  <c:v>6.6</c:v>
                </c:pt>
                <c:pt idx="51">
                  <c:v>5.8</c:v>
                </c:pt>
                <c:pt idx="52">
                  <c:v>5.4</c:v>
                </c:pt>
                <c:pt idx="53">
                  <c:v>6.5</c:v>
                </c:pt>
                <c:pt idx="54">
                  <c:v>7.2</c:v>
                </c:pt>
                <c:pt idx="55">
                  <c:v>7.2</c:v>
                </c:pt>
                <c:pt idx="56">
                  <c:v>6</c:v>
                </c:pt>
                <c:pt idx="57">
                  <c:v>7.3</c:v>
                </c:pt>
                <c:pt idx="58">
                  <c:v>7.5</c:v>
                </c:pt>
                <c:pt idx="59">
                  <c:v>8.3000000000000007</c:v>
                </c:pt>
                <c:pt idx="60">
                  <c:v>7</c:v>
                </c:pt>
                <c:pt idx="61">
                  <c:v>7.2</c:v>
                </c:pt>
                <c:pt idx="62">
                  <c:v>6.9</c:v>
                </c:pt>
                <c:pt idx="63">
                  <c:v>5.9</c:v>
                </c:pt>
                <c:pt idx="64">
                  <c:v>5.4</c:v>
                </c:pt>
                <c:pt idx="65">
                  <c:v>5.5</c:v>
                </c:pt>
                <c:pt idx="66">
                  <c:v>6.6</c:v>
                </c:pt>
                <c:pt idx="67">
                  <c:v>5.7</c:v>
                </c:pt>
                <c:pt idx="68">
                  <c:v>6.4</c:v>
                </c:pt>
                <c:pt idx="69">
                  <c:v>7.7</c:v>
                </c:pt>
                <c:pt idx="70">
                  <c:v>10</c:v>
                </c:pt>
                <c:pt idx="71">
                  <c:v>11.1</c:v>
                </c:pt>
                <c:pt idx="72">
                  <c:v>11.6</c:v>
                </c:pt>
                <c:pt idx="73">
                  <c:v>11.5</c:v>
                </c:pt>
                <c:pt idx="74">
                  <c:v>11.2</c:v>
                </c:pt>
                <c:pt idx="75">
                  <c:v>12</c:v>
                </c:pt>
                <c:pt idx="76">
                  <c:v>12.4</c:v>
                </c:pt>
                <c:pt idx="77">
                  <c:v>13.1</c:v>
                </c:pt>
                <c:pt idx="78">
                  <c:v>12.3</c:v>
                </c:pt>
                <c:pt idx="79">
                  <c:v>12.6</c:v>
                </c:pt>
                <c:pt idx="80">
                  <c:v>13.3</c:v>
                </c:pt>
                <c:pt idx="81">
                  <c:v>13.3</c:v>
                </c:pt>
                <c:pt idx="82">
                  <c:v>14</c:v>
                </c:pt>
                <c:pt idx="83">
                  <c:v>13.4</c:v>
                </c:pt>
                <c:pt idx="84">
                  <c:v>14.7</c:v>
                </c:pt>
                <c:pt idx="85">
                  <c:v>14.1</c:v>
                </c:pt>
                <c:pt idx="86">
                  <c:v>13</c:v>
                </c:pt>
                <c:pt idx="87">
                  <c:v>12.7</c:v>
                </c:pt>
                <c:pt idx="88">
                  <c:v>11.8</c:v>
                </c:pt>
                <c:pt idx="89">
                  <c:v>13</c:v>
                </c:pt>
                <c:pt idx="90">
                  <c:v>12.2</c:v>
                </c:pt>
                <c:pt idx="91">
                  <c:v>12</c:v>
                </c:pt>
                <c:pt idx="92">
                  <c:v>10.8</c:v>
                </c:pt>
                <c:pt idx="93">
                  <c:v>10.8</c:v>
                </c:pt>
                <c:pt idx="94">
                  <c:v>11.7</c:v>
                </c:pt>
                <c:pt idx="95">
                  <c:v>11.8</c:v>
                </c:pt>
                <c:pt idx="96">
                  <c:v>11.4</c:v>
                </c:pt>
                <c:pt idx="97">
                  <c:v>12.2</c:v>
                </c:pt>
                <c:pt idx="98">
                  <c:v>12.2</c:v>
                </c:pt>
                <c:pt idx="99">
                  <c:v>11.8</c:v>
                </c:pt>
                <c:pt idx="100">
                  <c:v>13</c:v>
                </c:pt>
                <c:pt idx="101">
                  <c:v>13.1</c:v>
                </c:pt>
                <c:pt idx="102">
                  <c:v>14.7</c:v>
                </c:pt>
                <c:pt idx="103">
                  <c:v>13.3</c:v>
                </c:pt>
                <c:pt idx="104">
                  <c:v>11.9</c:v>
                </c:pt>
                <c:pt idx="105">
                  <c:v>12.7</c:v>
                </c:pt>
                <c:pt idx="106">
                  <c:v>13.9</c:v>
                </c:pt>
                <c:pt idx="107">
                  <c:v>15.4</c:v>
                </c:pt>
                <c:pt idx="108">
                  <c:v>16.3</c:v>
                </c:pt>
                <c:pt idx="109">
                  <c:v>16.8</c:v>
                </c:pt>
                <c:pt idx="110">
                  <c:v>15.6</c:v>
                </c:pt>
                <c:pt idx="111">
                  <c:v>11.9</c:v>
                </c:pt>
                <c:pt idx="112">
                  <c:v>13.6</c:v>
                </c:pt>
                <c:pt idx="113">
                  <c:v>14.7</c:v>
                </c:pt>
                <c:pt idx="114">
                  <c:v>13.2</c:v>
                </c:pt>
              </c:numCache>
            </c:numRef>
          </c:val>
          <c:smooth val="0"/>
          <c:extLst>
            <c:ext xmlns:c16="http://schemas.microsoft.com/office/drawing/2014/chart" uri="{C3380CC4-5D6E-409C-BE32-E72D297353CC}">
              <c16:uniqueId val="{00000001-1B18-4E1D-B88A-98A7754B185F}"/>
            </c:ext>
          </c:extLst>
        </c:ser>
        <c:ser>
          <c:idx val="2"/>
          <c:order val="2"/>
          <c:tx>
            <c:strRef>
              <c:f>Sheet1!$D$1</c:f>
              <c:strCache>
                <c:ptCount val="1"/>
                <c:pt idx="0">
                  <c:v>Serious: C2-E</c:v>
                </c:pt>
              </c:strCache>
            </c:strRef>
          </c:tx>
          <c:spPr>
            <a:ln>
              <a:solidFill>
                <a:srgbClr val="2E2F86"/>
              </a:solidFill>
              <a:prstDash val="solid"/>
            </a:ln>
          </c:spPr>
          <c:marker>
            <c:symbol val="none"/>
          </c:marker>
          <c:cat>
            <c:numRef>
              <c:f>Sheet1!$A$2:$A$116</c:f>
              <c:numCache>
                <c:formatCode>mmm\-yy</c:formatCode>
                <c:ptCount val="115"/>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numCache>
            </c:numRef>
          </c:cat>
          <c:val>
            <c:numRef>
              <c:f>Sheet1!$D$2:$D$116</c:f>
              <c:numCache>
                <c:formatCode>General</c:formatCode>
                <c:ptCount val="115"/>
                <c:pt idx="0">
                  <c:v>8.1</c:v>
                </c:pt>
                <c:pt idx="1">
                  <c:v>6.1</c:v>
                </c:pt>
                <c:pt idx="2">
                  <c:v>4.7</c:v>
                </c:pt>
                <c:pt idx="3">
                  <c:v>3.9</c:v>
                </c:pt>
                <c:pt idx="4">
                  <c:v>3.4</c:v>
                </c:pt>
                <c:pt idx="5">
                  <c:v>3.1</c:v>
                </c:pt>
                <c:pt idx="6">
                  <c:v>3.3</c:v>
                </c:pt>
                <c:pt idx="7">
                  <c:v>3.4</c:v>
                </c:pt>
                <c:pt idx="8">
                  <c:v>4.7</c:v>
                </c:pt>
                <c:pt idx="9">
                  <c:v>5.8</c:v>
                </c:pt>
                <c:pt idx="10">
                  <c:v>8.4</c:v>
                </c:pt>
                <c:pt idx="11">
                  <c:v>6.9</c:v>
                </c:pt>
                <c:pt idx="12">
                  <c:v>7</c:v>
                </c:pt>
                <c:pt idx="13">
                  <c:v>5.4</c:v>
                </c:pt>
                <c:pt idx="14">
                  <c:v>5.6</c:v>
                </c:pt>
                <c:pt idx="15">
                  <c:v>5.5</c:v>
                </c:pt>
                <c:pt idx="16">
                  <c:v>6.1</c:v>
                </c:pt>
                <c:pt idx="17">
                  <c:v>5.8</c:v>
                </c:pt>
                <c:pt idx="18">
                  <c:v>5.6</c:v>
                </c:pt>
                <c:pt idx="19">
                  <c:v>4.2</c:v>
                </c:pt>
                <c:pt idx="20">
                  <c:v>5</c:v>
                </c:pt>
                <c:pt idx="21">
                  <c:v>5</c:v>
                </c:pt>
                <c:pt idx="22">
                  <c:v>5</c:v>
                </c:pt>
                <c:pt idx="23">
                  <c:v>4.9000000000000004</c:v>
                </c:pt>
                <c:pt idx="24">
                  <c:v>4.9000000000000004</c:v>
                </c:pt>
                <c:pt idx="25">
                  <c:v>5.8</c:v>
                </c:pt>
                <c:pt idx="26">
                  <c:v>6.5</c:v>
                </c:pt>
                <c:pt idx="27">
                  <c:v>6</c:v>
                </c:pt>
                <c:pt idx="28">
                  <c:v>5.7</c:v>
                </c:pt>
                <c:pt idx="29">
                  <c:v>4.9000000000000004</c:v>
                </c:pt>
                <c:pt idx="30">
                  <c:v>5.2</c:v>
                </c:pt>
                <c:pt idx="31">
                  <c:v>6.2</c:v>
                </c:pt>
                <c:pt idx="32">
                  <c:v>6.7</c:v>
                </c:pt>
                <c:pt idx="33">
                  <c:v>7.5</c:v>
                </c:pt>
                <c:pt idx="34">
                  <c:v>7.2</c:v>
                </c:pt>
                <c:pt idx="35">
                  <c:v>6.8</c:v>
                </c:pt>
                <c:pt idx="36">
                  <c:v>5.4</c:v>
                </c:pt>
                <c:pt idx="37">
                  <c:v>4.5999999999999996</c:v>
                </c:pt>
                <c:pt idx="38">
                  <c:v>4.5999999999999996</c:v>
                </c:pt>
                <c:pt idx="39">
                  <c:v>4.7</c:v>
                </c:pt>
                <c:pt idx="40">
                  <c:v>4</c:v>
                </c:pt>
                <c:pt idx="41">
                  <c:v>4.9000000000000004</c:v>
                </c:pt>
                <c:pt idx="42">
                  <c:v>5.3</c:v>
                </c:pt>
                <c:pt idx="43">
                  <c:v>6.8</c:v>
                </c:pt>
                <c:pt idx="44">
                  <c:v>7.4</c:v>
                </c:pt>
                <c:pt idx="45">
                  <c:v>7.2</c:v>
                </c:pt>
                <c:pt idx="46">
                  <c:v>7</c:v>
                </c:pt>
                <c:pt idx="47">
                  <c:v>6.1</c:v>
                </c:pt>
                <c:pt idx="48">
                  <c:v>5.9</c:v>
                </c:pt>
                <c:pt idx="49">
                  <c:v>5</c:v>
                </c:pt>
                <c:pt idx="50">
                  <c:v>4.5999999999999996</c:v>
                </c:pt>
                <c:pt idx="51">
                  <c:v>5</c:v>
                </c:pt>
                <c:pt idx="52">
                  <c:v>4.5999999999999996</c:v>
                </c:pt>
                <c:pt idx="53">
                  <c:v>5.4</c:v>
                </c:pt>
                <c:pt idx="54">
                  <c:v>4.9000000000000004</c:v>
                </c:pt>
                <c:pt idx="55">
                  <c:v>5.9</c:v>
                </c:pt>
                <c:pt idx="56">
                  <c:v>4.7</c:v>
                </c:pt>
                <c:pt idx="57">
                  <c:v>4.4000000000000004</c:v>
                </c:pt>
                <c:pt idx="58">
                  <c:v>2.7</c:v>
                </c:pt>
                <c:pt idx="59">
                  <c:v>4.7</c:v>
                </c:pt>
                <c:pt idx="60">
                  <c:v>5.6</c:v>
                </c:pt>
                <c:pt idx="61">
                  <c:v>8.4</c:v>
                </c:pt>
                <c:pt idx="62">
                  <c:v>7.7</c:v>
                </c:pt>
                <c:pt idx="63">
                  <c:v>7.8</c:v>
                </c:pt>
                <c:pt idx="64">
                  <c:v>6.2</c:v>
                </c:pt>
                <c:pt idx="65">
                  <c:v>5.2</c:v>
                </c:pt>
                <c:pt idx="66">
                  <c:v>4.5999999999999996</c:v>
                </c:pt>
                <c:pt idx="67">
                  <c:v>5</c:v>
                </c:pt>
                <c:pt idx="68">
                  <c:v>6.8</c:v>
                </c:pt>
                <c:pt idx="69">
                  <c:v>7</c:v>
                </c:pt>
                <c:pt idx="70">
                  <c:v>7</c:v>
                </c:pt>
                <c:pt idx="71">
                  <c:v>6.9</c:v>
                </c:pt>
                <c:pt idx="72">
                  <c:v>8</c:v>
                </c:pt>
                <c:pt idx="73">
                  <c:v>9.6</c:v>
                </c:pt>
                <c:pt idx="74">
                  <c:v>9.6999999999999993</c:v>
                </c:pt>
                <c:pt idx="75">
                  <c:v>12.5</c:v>
                </c:pt>
                <c:pt idx="76">
                  <c:v>14.7</c:v>
                </c:pt>
                <c:pt idx="77">
                  <c:v>14.3</c:v>
                </c:pt>
                <c:pt idx="78">
                  <c:v>11.6</c:v>
                </c:pt>
                <c:pt idx="79">
                  <c:v>8.6999999999999993</c:v>
                </c:pt>
                <c:pt idx="80">
                  <c:v>7.8</c:v>
                </c:pt>
                <c:pt idx="81">
                  <c:v>8.1999999999999993</c:v>
                </c:pt>
                <c:pt idx="82">
                  <c:v>8.8000000000000007</c:v>
                </c:pt>
                <c:pt idx="83">
                  <c:v>11.3</c:v>
                </c:pt>
                <c:pt idx="84">
                  <c:v>10.1</c:v>
                </c:pt>
                <c:pt idx="85">
                  <c:v>10.9</c:v>
                </c:pt>
                <c:pt idx="86">
                  <c:v>9.3000000000000007</c:v>
                </c:pt>
                <c:pt idx="87">
                  <c:v>11</c:v>
                </c:pt>
                <c:pt idx="88">
                  <c:v>10</c:v>
                </c:pt>
                <c:pt idx="89">
                  <c:v>9.6</c:v>
                </c:pt>
                <c:pt idx="90">
                  <c:v>8.4</c:v>
                </c:pt>
                <c:pt idx="91">
                  <c:v>9.6</c:v>
                </c:pt>
                <c:pt idx="92">
                  <c:v>10.6</c:v>
                </c:pt>
                <c:pt idx="93">
                  <c:v>9.6999999999999993</c:v>
                </c:pt>
                <c:pt idx="94">
                  <c:v>9.9</c:v>
                </c:pt>
                <c:pt idx="95">
                  <c:v>10.9</c:v>
                </c:pt>
                <c:pt idx="96">
                  <c:v>9.5</c:v>
                </c:pt>
                <c:pt idx="97">
                  <c:v>9.3000000000000007</c:v>
                </c:pt>
                <c:pt idx="98">
                  <c:v>9.8000000000000007</c:v>
                </c:pt>
                <c:pt idx="99">
                  <c:v>10.3</c:v>
                </c:pt>
                <c:pt idx="100">
                  <c:v>10.9</c:v>
                </c:pt>
                <c:pt idx="101">
                  <c:v>10.8</c:v>
                </c:pt>
                <c:pt idx="102">
                  <c:v>10.6</c:v>
                </c:pt>
                <c:pt idx="103">
                  <c:v>10.4</c:v>
                </c:pt>
                <c:pt idx="104">
                  <c:v>10.5</c:v>
                </c:pt>
                <c:pt idx="105">
                  <c:v>10</c:v>
                </c:pt>
                <c:pt idx="106">
                  <c:v>10.8</c:v>
                </c:pt>
                <c:pt idx="107">
                  <c:v>10.7</c:v>
                </c:pt>
                <c:pt idx="108">
                  <c:v>10.5</c:v>
                </c:pt>
                <c:pt idx="109">
                  <c:v>11.1</c:v>
                </c:pt>
                <c:pt idx="110">
                  <c:v>11.4</c:v>
                </c:pt>
                <c:pt idx="111">
                  <c:v>10.3</c:v>
                </c:pt>
                <c:pt idx="112">
                  <c:v>10.7</c:v>
                </c:pt>
                <c:pt idx="113">
                  <c:v>13.5</c:v>
                </c:pt>
                <c:pt idx="114">
                  <c:v>13.6</c:v>
                </c:pt>
              </c:numCache>
            </c:numRef>
          </c:val>
          <c:smooth val="0"/>
          <c:extLst>
            <c:ext xmlns:c16="http://schemas.microsoft.com/office/drawing/2014/chart" uri="{C3380CC4-5D6E-409C-BE32-E72D297353CC}">
              <c16:uniqueId val="{00000002-1B18-4E1D-B88A-98A7754B185F}"/>
            </c:ext>
          </c:extLst>
        </c:ser>
        <c:dLbls>
          <c:showLegendKey val="0"/>
          <c:showVal val="0"/>
          <c:showCatName val="0"/>
          <c:showSerName val="0"/>
          <c:showPercent val="0"/>
          <c:showBubbleSize val="0"/>
        </c:dLbls>
        <c:smooth val="0"/>
        <c:axId val="32777344"/>
        <c:axId val="32779264"/>
      </c:lineChart>
      <c:dateAx>
        <c:axId val="3277734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32779264"/>
        <c:crosses val="autoZero"/>
        <c:auto val="1"/>
        <c:lblOffset val="100"/>
        <c:baseTimeUnit val="months"/>
        <c:majorUnit val="3"/>
      </c:dateAx>
      <c:valAx>
        <c:axId val="32779264"/>
        <c:scaling>
          <c:orientation val="minMax"/>
        </c:scaling>
        <c:delete val="0"/>
        <c:axPos val="l"/>
        <c:title>
          <c:tx>
            <c:rich>
              <a:bodyPr/>
              <a:lstStyle/>
              <a:p>
                <a:pPr>
                  <a:defRPr/>
                </a:pPr>
                <a:r>
                  <a:rPr lang="en-GB" dirty="0"/>
                  <a:t>% of increasing and higher risk drinkers who made attempt to cut down</a:t>
                </a:r>
                <a:r>
                  <a:rPr lang="en-GB" baseline="0" dirty="0"/>
                  <a:t> in</a:t>
                </a:r>
                <a:r>
                  <a:rPr lang="en-GB" dirty="0"/>
                  <a:t> previous 12 months (3 month moving average)</a:t>
                </a:r>
              </a:p>
            </c:rich>
          </c:tx>
          <c:layout>
            <c:manualLayout>
              <c:xMode val="edge"/>
              <c:yMode val="edge"/>
              <c:x val="2.3431034331410916E-2"/>
              <c:y val="9.1176527724333725E-2"/>
            </c:manualLayout>
          </c:layout>
          <c:overlay val="0"/>
        </c:title>
        <c:numFmt formatCode="#,##0" sourceLinked="0"/>
        <c:majorTickMark val="out"/>
        <c:minorTickMark val="none"/>
        <c:tickLblPos val="nextTo"/>
        <c:txPr>
          <a:bodyPr rot="0" vert="horz"/>
          <a:lstStyle/>
          <a:p>
            <a:pPr>
              <a:defRPr/>
            </a:pPr>
            <a:endParaRPr lang="en-US"/>
          </a:p>
        </c:txPr>
        <c:crossAx val="32777344"/>
        <c:crosses val="autoZero"/>
        <c:crossBetween val="between"/>
        <c:majorUnit val="10"/>
      </c:valAx>
      <c:spPr>
        <a:noFill/>
        <a:ln w="25400">
          <a:noFill/>
        </a:ln>
      </c:spPr>
    </c:plotArea>
    <c:legend>
      <c:legendPos val="r"/>
      <c:layout>
        <c:manualLayout>
          <c:xMode val="edge"/>
          <c:yMode val="edge"/>
          <c:x val="0.83463791751513827"/>
          <c:y val="0.62335993467025697"/>
          <c:w val="0.13355594844472538"/>
          <c:h val="0.15734883382829246"/>
        </c:manualLayout>
      </c:layout>
      <c:overlay val="0"/>
    </c:legend>
    <c:plotVisOnly val="1"/>
    <c:dispBlanksAs val="gap"/>
    <c:showDLblsOverMax val="0"/>
  </c:chart>
  <c:txPr>
    <a:bodyPr/>
    <a:lstStyle/>
    <a:p>
      <a:pPr>
        <a:defRPr sz="1050" b="0" i="0" u="none" strike="noStrike" baseline="0">
          <a:solidFill>
            <a:srgbClr val="000000"/>
          </a:solidFill>
          <a:latin typeface="Corbel" panose="020B0503020204020204" pitchFamily="34" charset="0"/>
          <a:ea typeface="Arial"/>
          <a:cs typeface="Arial"/>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16123547886534"/>
          <c:y val="3.2774670270863761E-2"/>
          <c:w val="0.85993183143773699"/>
          <c:h val="0.84192215816394278"/>
        </c:manualLayout>
      </c:layout>
      <c:lineChart>
        <c:grouping val="standard"/>
        <c:varyColors val="0"/>
        <c:ser>
          <c:idx val="0"/>
          <c:order val="0"/>
          <c:tx>
            <c:strRef>
              <c:f>Sheet1!$B$1</c:f>
              <c:strCache>
                <c:ptCount val="1"/>
                <c:pt idx="0">
                  <c:v>Any attempt</c:v>
                </c:pt>
              </c:strCache>
            </c:strRef>
          </c:tx>
          <c:spPr>
            <a:ln>
              <a:solidFill>
                <a:srgbClr val="E6007E"/>
              </a:solidFill>
            </a:ln>
          </c:spPr>
          <c:marker>
            <c:symbol val="none"/>
          </c:marker>
          <c:cat>
            <c:numRef>
              <c:f>Sheet1!$A$2:$A$113</c:f>
              <c:numCache>
                <c:formatCode>mmm\-yy</c:formatCode>
                <c:ptCount val="11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numCache>
            </c:numRef>
          </c:cat>
          <c:val>
            <c:numRef>
              <c:f>Sheet1!$B$2:$B$113</c:f>
              <c:numCache>
                <c:formatCode>General</c:formatCode>
                <c:ptCount val="112"/>
                <c:pt idx="0">
                  <c:v>6.9</c:v>
                </c:pt>
                <c:pt idx="1">
                  <c:v>5.8</c:v>
                </c:pt>
                <c:pt idx="2">
                  <c:v>5.4</c:v>
                </c:pt>
                <c:pt idx="3">
                  <c:v>5.9</c:v>
                </c:pt>
                <c:pt idx="4">
                  <c:v>6.8</c:v>
                </c:pt>
                <c:pt idx="5">
                  <c:v>7.8</c:v>
                </c:pt>
                <c:pt idx="6">
                  <c:v>6.3</c:v>
                </c:pt>
                <c:pt idx="7">
                  <c:v>6.1</c:v>
                </c:pt>
                <c:pt idx="8">
                  <c:v>5.9</c:v>
                </c:pt>
                <c:pt idx="9">
                  <c:v>4.5</c:v>
                </c:pt>
                <c:pt idx="10">
                  <c:v>5.4</c:v>
                </c:pt>
                <c:pt idx="11">
                  <c:v>6.4</c:v>
                </c:pt>
                <c:pt idx="12">
                  <c:v>8.6</c:v>
                </c:pt>
                <c:pt idx="13">
                  <c:v>8</c:v>
                </c:pt>
                <c:pt idx="14">
                  <c:v>6.9</c:v>
                </c:pt>
                <c:pt idx="15">
                  <c:v>7</c:v>
                </c:pt>
                <c:pt idx="16">
                  <c:v>6.7</c:v>
                </c:pt>
                <c:pt idx="17">
                  <c:v>6.4</c:v>
                </c:pt>
                <c:pt idx="18">
                  <c:v>4.8</c:v>
                </c:pt>
                <c:pt idx="19">
                  <c:v>5.4</c:v>
                </c:pt>
                <c:pt idx="20">
                  <c:v>6.6</c:v>
                </c:pt>
                <c:pt idx="21">
                  <c:v>8.1999999999999993</c:v>
                </c:pt>
                <c:pt idx="22">
                  <c:v>8.9</c:v>
                </c:pt>
                <c:pt idx="23">
                  <c:v>8.1999999999999993</c:v>
                </c:pt>
                <c:pt idx="24">
                  <c:v>5.7</c:v>
                </c:pt>
                <c:pt idx="25">
                  <c:v>4.8</c:v>
                </c:pt>
                <c:pt idx="26">
                  <c:v>4.5999999999999996</c:v>
                </c:pt>
                <c:pt idx="27">
                  <c:v>6.6</c:v>
                </c:pt>
                <c:pt idx="28">
                  <c:v>6.4</c:v>
                </c:pt>
                <c:pt idx="29">
                  <c:v>6.5</c:v>
                </c:pt>
                <c:pt idx="30">
                  <c:v>6.4</c:v>
                </c:pt>
                <c:pt idx="31">
                  <c:v>5.9</c:v>
                </c:pt>
                <c:pt idx="32">
                  <c:v>5.0999999999999996</c:v>
                </c:pt>
                <c:pt idx="33">
                  <c:v>4</c:v>
                </c:pt>
                <c:pt idx="34">
                  <c:v>4.7</c:v>
                </c:pt>
                <c:pt idx="35">
                  <c:v>5.7</c:v>
                </c:pt>
                <c:pt idx="36">
                  <c:v>5.7</c:v>
                </c:pt>
                <c:pt idx="37">
                  <c:v>6</c:v>
                </c:pt>
                <c:pt idx="38">
                  <c:v>6.4</c:v>
                </c:pt>
                <c:pt idx="39">
                  <c:v>7.4</c:v>
                </c:pt>
                <c:pt idx="40">
                  <c:v>8</c:v>
                </c:pt>
                <c:pt idx="41">
                  <c:v>7.2</c:v>
                </c:pt>
                <c:pt idx="42">
                  <c:v>6</c:v>
                </c:pt>
                <c:pt idx="43">
                  <c:v>5.6</c:v>
                </c:pt>
                <c:pt idx="44">
                  <c:v>5.5</c:v>
                </c:pt>
                <c:pt idx="45">
                  <c:v>7.7</c:v>
                </c:pt>
                <c:pt idx="46">
                  <c:v>7.2</c:v>
                </c:pt>
                <c:pt idx="47">
                  <c:v>6.2</c:v>
                </c:pt>
                <c:pt idx="48">
                  <c:v>7</c:v>
                </c:pt>
                <c:pt idx="49">
                  <c:v>6.7</c:v>
                </c:pt>
                <c:pt idx="50">
                  <c:v>8.3000000000000007</c:v>
                </c:pt>
                <c:pt idx="51">
                  <c:v>6.3</c:v>
                </c:pt>
                <c:pt idx="52">
                  <c:v>7.1</c:v>
                </c:pt>
                <c:pt idx="53">
                  <c:v>7.2</c:v>
                </c:pt>
                <c:pt idx="54">
                  <c:v>6.4</c:v>
                </c:pt>
                <c:pt idx="55">
                  <c:v>5.6</c:v>
                </c:pt>
                <c:pt idx="56">
                  <c:v>6.8</c:v>
                </c:pt>
                <c:pt idx="57">
                  <c:v>9</c:v>
                </c:pt>
                <c:pt idx="58">
                  <c:v>10.8</c:v>
                </c:pt>
                <c:pt idx="59">
                  <c:v>9.1</c:v>
                </c:pt>
                <c:pt idx="60">
                  <c:v>7.4</c:v>
                </c:pt>
                <c:pt idx="61">
                  <c:v>6</c:v>
                </c:pt>
                <c:pt idx="62">
                  <c:v>7.7</c:v>
                </c:pt>
                <c:pt idx="63">
                  <c:v>7.2</c:v>
                </c:pt>
                <c:pt idx="64">
                  <c:v>8.4</c:v>
                </c:pt>
                <c:pt idx="65">
                  <c:v>8.4</c:v>
                </c:pt>
                <c:pt idx="66">
                  <c:v>9</c:v>
                </c:pt>
                <c:pt idx="67">
                  <c:v>8.5</c:v>
                </c:pt>
                <c:pt idx="68">
                  <c:v>6.3</c:v>
                </c:pt>
                <c:pt idx="69">
                  <c:v>7.5</c:v>
                </c:pt>
                <c:pt idx="70">
                  <c:v>8.5</c:v>
                </c:pt>
                <c:pt idx="71">
                  <c:v>10.4</c:v>
                </c:pt>
                <c:pt idx="72">
                  <c:v>10</c:v>
                </c:pt>
                <c:pt idx="73">
                  <c:v>7.9</c:v>
                </c:pt>
                <c:pt idx="74">
                  <c:v>7.2</c:v>
                </c:pt>
                <c:pt idx="75">
                  <c:v>8.8000000000000007</c:v>
                </c:pt>
                <c:pt idx="76">
                  <c:v>10.1</c:v>
                </c:pt>
                <c:pt idx="77">
                  <c:v>9</c:v>
                </c:pt>
                <c:pt idx="78">
                  <c:v>6.2</c:v>
                </c:pt>
                <c:pt idx="79">
                  <c:v>6.1</c:v>
                </c:pt>
                <c:pt idx="80">
                  <c:v>7.3</c:v>
                </c:pt>
                <c:pt idx="81">
                  <c:v>9.1</c:v>
                </c:pt>
                <c:pt idx="82">
                  <c:v>8.1999999999999993</c:v>
                </c:pt>
                <c:pt idx="83">
                  <c:v>7.5</c:v>
                </c:pt>
                <c:pt idx="84">
                  <c:v>7.9</c:v>
                </c:pt>
                <c:pt idx="85">
                  <c:v>9.6</c:v>
                </c:pt>
                <c:pt idx="86">
                  <c:v>10.199999999999999</c:v>
                </c:pt>
                <c:pt idx="87">
                  <c:v>10.1</c:v>
                </c:pt>
                <c:pt idx="88">
                  <c:v>8.9</c:v>
                </c:pt>
                <c:pt idx="89">
                  <c:v>8.4</c:v>
                </c:pt>
                <c:pt idx="90">
                  <c:v>7</c:v>
                </c:pt>
                <c:pt idx="91">
                  <c:v>7.9</c:v>
                </c:pt>
                <c:pt idx="92">
                  <c:v>8.1999999999999993</c:v>
                </c:pt>
                <c:pt idx="93">
                  <c:v>7.7</c:v>
                </c:pt>
                <c:pt idx="94">
                  <c:v>8.4</c:v>
                </c:pt>
                <c:pt idx="95">
                  <c:v>6</c:v>
                </c:pt>
                <c:pt idx="96">
                  <c:v>5.9</c:v>
                </c:pt>
                <c:pt idx="97">
                  <c:v>6.3</c:v>
                </c:pt>
                <c:pt idx="98">
                  <c:v>7</c:v>
                </c:pt>
                <c:pt idx="99">
                  <c:v>7.6</c:v>
                </c:pt>
                <c:pt idx="100">
                  <c:v>7.6</c:v>
                </c:pt>
                <c:pt idx="101">
                  <c:v>7.3</c:v>
                </c:pt>
                <c:pt idx="102">
                  <c:v>7.5</c:v>
                </c:pt>
                <c:pt idx="103">
                  <c:v>7.9</c:v>
                </c:pt>
                <c:pt idx="104">
                  <c:v>8.6999999999999993</c:v>
                </c:pt>
                <c:pt idx="105">
                  <c:v>8.9</c:v>
                </c:pt>
                <c:pt idx="106">
                  <c:v>9.1</c:v>
                </c:pt>
                <c:pt idx="107">
                  <c:v>8.9</c:v>
                </c:pt>
                <c:pt idx="108">
                  <c:v>8.9</c:v>
                </c:pt>
                <c:pt idx="109">
                  <c:v>8.1</c:v>
                </c:pt>
                <c:pt idx="110">
                  <c:v>7.8</c:v>
                </c:pt>
                <c:pt idx="111">
                  <c:v>8.3000000000000007</c:v>
                </c:pt>
              </c:numCache>
            </c:numRef>
          </c:val>
          <c:smooth val="0"/>
          <c:extLst>
            <c:ext xmlns:c16="http://schemas.microsoft.com/office/drawing/2014/chart" uri="{C3380CC4-5D6E-409C-BE32-E72D297353CC}">
              <c16:uniqueId val="{00000000-1B38-4E12-9876-876210AFBBA9}"/>
            </c:ext>
          </c:extLst>
        </c:ser>
        <c:ser>
          <c:idx val="1"/>
          <c:order val="1"/>
          <c:tx>
            <c:strRef>
              <c:f>Sheet1!$C$1</c:f>
              <c:strCache>
                <c:ptCount val="1"/>
                <c:pt idx="0">
                  <c:v>Serious attempt</c:v>
                </c:pt>
              </c:strCache>
            </c:strRef>
          </c:tx>
          <c:spPr>
            <a:ln>
              <a:solidFill>
                <a:srgbClr val="2E2F86"/>
              </a:solidFill>
            </a:ln>
          </c:spPr>
          <c:marker>
            <c:symbol val="none"/>
          </c:marker>
          <c:cat>
            <c:numRef>
              <c:f>Sheet1!$A$2:$A$113</c:f>
              <c:numCache>
                <c:formatCode>mmm\-yy</c:formatCode>
                <c:ptCount val="11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numCache>
            </c:numRef>
          </c:cat>
          <c:val>
            <c:numRef>
              <c:f>Sheet1!$C$2:$C$113</c:f>
              <c:numCache>
                <c:formatCode>General</c:formatCode>
                <c:ptCount val="112"/>
                <c:pt idx="0">
                  <c:v>8.4</c:v>
                </c:pt>
                <c:pt idx="1">
                  <c:v>5.9</c:v>
                </c:pt>
                <c:pt idx="2">
                  <c:v>7.8</c:v>
                </c:pt>
                <c:pt idx="3">
                  <c:v>9.6</c:v>
                </c:pt>
                <c:pt idx="4">
                  <c:v>10.4</c:v>
                </c:pt>
                <c:pt idx="5">
                  <c:v>10.4</c:v>
                </c:pt>
                <c:pt idx="6">
                  <c:v>11.3</c:v>
                </c:pt>
                <c:pt idx="7">
                  <c:v>12.7</c:v>
                </c:pt>
                <c:pt idx="8">
                  <c:v>15.8</c:v>
                </c:pt>
                <c:pt idx="9">
                  <c:v>10.7</c:v>
                </c:pt>
                <c:pt idx="10">
                  <c:v>15.7</c:v>
                </c:pt>
                <c:pt idx="11">
                  <c:v>11.5</c:v>
                </c:pt>
                <c:pt idx="12">
                  <c:v>16.8</c:v>
                </c:pt>
                <c:pt idx="13">
                  <c:v>11.9</c:v>
                </c:pt>
                <c:pt idx="14">
                  <c:v>16.100000000000001</c:v>
                </c:pt>
                <c:pt idx="15">
                  <c:v>14.4</c:v>
                </c:pt>
                <c:pt idx="16">
                  <c:v>15</c:v>
                </c:pt>
                <c:pt idx="17">
                  <c:v>10.9</c:v>
                </c:pt>
                <c:pt idx="18">
                  <c:v>10.1</c:v>
                </c:pt>
                <c:pt idx="19">
                  <c:v>10.3</c:v>
                </c:pt>
                <c:pt idx="20">
                  <c:v>12.8</c:v>
                </c:pt>
                <c:pt idx="21">
                  <c:v>15.9</c:v>
                </c:pt>
                <c:pt idx="22">
                  <c:v>14.5</c:v>
                </c:pt>
                <c:pt idx="23">
                  <c:v>14.9</c:v>
                </c:pt>
                <c:pt idx="24">
                  <c:v>10</c:v>
                </c:pt>
                <c:pt idx="25">
                  <c:v>11.4</c:v>
                </c:pt>
                <c:pt idx="26">
                  <c:v>10.7</c:v>
                </c:pt>
                <c:pt idx="27">
                  <c:v>13.1</c:v>
                </c:pt>
                <c:pt idx="28">
                  <c:v>10.9</c:v>
                </c:pt>
                <c:pt idx="29">
                  <c:v>12.2</c:v>
                </c:pt>
                <c:pt idx="30">
                  <c:v>12</c:v>
                </c:pt>
                <c:pt idx="31">
                  <c:v>12.1</c:v>
                </c:pt>
                <c:pt idx="32">
                  <c:v>9.1</c:v>
                </c:pt>
                <c:pt idx="33">
                  <c:v>5.8</c:v>
                </c:pt>
                <c:pt idx="34">
                  <c:v>10</c:v>
                </c:pt>
                <c:pt idx="35">
                  <c:v>10.199999999999999</c:v>
                </c:pt>
                <c:pt idx="36">
                  <c:v>9.4</c:v>
                </c:pt>
                <c:pt idx="37">
                  <c:v>5.9</c:v>
                </c:pt>
                <c:pt idx="38">
                  <c:v>11.1</c:v>
                </c:pt>
                <c:pt idx="39">
                  <c:v>14.7</c:v>
                </c:pt>
                <c:pt idx="40">
                  <c:v>13.8</c:v>
                </c:pt>
                <c:pt idx="41">
                  <c:v>8.4</c:v>
                </c:pt>
                <c:pt idx="42">
                  <c:v>5.3</c:v>
                </c:pt>
                <c:pt idx="43">
                  <c:v>4.5</c:v>
                </c:pt>
                <c:pt idx="44">
                  <c:v>5.7</c:v>
                </c:pt>
                <c:pt idx="45">
                  <c:v>12.6</c:v>
                </c:pt>
                <c:pt idx="46">
                  <c:v>15.6</c:v>
                </c:pt>
                <c:pt idx="47">
                  <c:v>11.5</c:v>
                </c:pt>
                <c:pt idx="48">
                  <c:v>8.1999999999999993</c:v>
                </c:pt>
                <c:pt idx="49">
                  <c:v>6.5</c:v>
                </c:pt>
                <c:pt idx="50">
                  <c:v>13</c:v>
                </c:pt>
                <c:pt idx="51">
                  <c:v>16.100000000000001</c:v>
                </c:pt>
                <c:pt idx="52">
                  <c:v>18.3</c:v>
                </c:pt>
                <c:pt idx="53">
                  <c:v>18.3</c:v>
                </c:pt>
                <c:pt idx="54">
                  <c:v>12.9</c:v>
                </c:pt>
                <c:pt idx="55">
                  <c:v>12.1</c:v>
                </c:pt>
                <c:pt idx="56">
                  <c:v>13.2</c:v>
                </c:pt>
                <c:pt idx="57">
                  <c:v>16.899999999999999</c:v>
                </c:pt>
                <c:pt idx="58">
                  <c:v>17.8</c:v>
                </c:pt>
                <c:pt idx="59">
                  <c:v>14.2</c:v>
                </c:pt>
                <c:pt idx="60">
                  <c:v>12.7</c:v>
                </c:pt>
                <c:pt idx="61">
                  <c:v>11.5</c:v>
                </c:pt>
                <c:pt idx="62">
                  <c:v>16.399999999999999</c:v>
                </c:pt>
                <c:pt idx="63">
                  <c:v>14</c:v>
                </c:pt>
                <c:pt idx="64">
                  <c:v>18.5</c:v>
                </c:pt>
                <c:pt idx="65">
                  <c:v>14.2</c:v>
                </c:pt>
                <c:pt idx="66">
                  <c:v>13.7</c:v>
                </c:pt>
                <c:pt idx="67">
                  <c:v>11.2</c:v>
                </c:pt>
                <c:pt idx="68">
                  <c:v>9.1999999999999993</c:v>
                </c:pt>
                <c:pt idx="69">
                  <c:v>14.5</c:v>
                </c:pt>
                <c:pt idx="70">
                  <c:v>15</c:v>
                </c:pt>
                <c:pt idx="71">
                  <c:v>16.600000000000001</c:v>
                </c:pt>
                <c:pt idx="72">
                  <c:v>13.5</c:v>
                </c:pt>
                <c:pt idx="73">
                  <c:v>11.8</c:v>
                </c:pt>
                <c:pt idx="74">
                  <c:v>11.9</c:v>
                </c:pt>
                <c:pt idx="75">
                  <c:v>17.2</c:v>
                </c:pt>
                <c:pt idx="76">
                  <c:v>18.3</c:v>
                </c:pt>
                <c:pt idx="77">
                  <c:v>18.399999999999999</c:v>
                </c:pt>
                <c:pt idx="78">
                  <c:v>11</c:v>
                </c:pt>
                <c:pt idx="79">
                  <c:v>12.8</c:v>
                </c:pt>
                <c:pt idx="80">
                  <c:v>12.5</c:v>
                </c:pt>
                <c:pt idx="81">
                  <c:v>15.7</c:v>
                </c:pt>
                <c:pt idx="82">
                  <c:v>12</c:v>
                </c:pt>
                <c:pt idx="83">
                  <c:v>11.4</c:v>
                </c:pt>
                <c:pt idx="84">
                  <c:v>12</c:v>
                </c:pt>
                <c:pt idx="85">
                  <c:v>13.9</c:v>
                </c:pt>
                <c:pt idx="86">
                  <c:v>14.2</c:v>
                </c:pt>
                <c:pt idx="87">
                  <c:v>14.2</c:v>
                </c:pt>
                <c:pt idx="88">
                  <c:v>13.8</c:v>
                </c:pt>
                <c:pt idx="89">
                  <c:v>13</c:v>
                </c:pt>
                <c:pt idx="90">
                  <c:v>13</c:v>
                </c:pt>
                <c:pt idx="91">
                  <c:v>13.1</c:v>
                </c:pt>
                <c:pt idx="92">
                  <c:v>12.8</c:v>
                </c:pt>
                <c:pt idx="93">
                  <c:v>13.6</c:v>
                </c:pt>
                <c:pt idx="94">
                  <c:v>16.2</c:v>
                </c:pt>
                <c:pt idx="95">
                  <c:v>11.3</c:v>
                </c:pt>
                <c:pt idx="96">
                  <c:v>10</c:v>
                </c:pt>
                <c:pt idx="97">
                  <c:v>7.7</c:v>
                </c:pt>
                <c:pt idx="98">
                  <c:v>10</c:v>
                </c:pt>
                <c:pt idx="99">
                  <c:v>10.4</c:v>
                </c:pt>
                <c:pt idx="100">
                  <c:v>10.9</c:v>
                </c:pt>
                <c:pt idx="101">
                  <c:v>9.1</c:v>
                </c:pt>
                <c:pt idx="102">
                  <c:v>10.8</c:v>
                </c:pt>
                <c:pt idx="103">
                  <c:v>11.6</c:v>
                </c:pt>
                <c:pt idx="104">
                  <c:v>14.3</c:v>
                </c:pt>
                <c:pt idx="105">
                  <c:v>14.8</c:v>
                </c:pt>
                <c:pt idx="106">
                  <c:v>14.8</c:v>
                </c:pt>
                <c:pt idx="107">
                  <c:v>11.6</c:v>
                </c:pt>
                <c:pt idx="108">
                  <c:v>12.9</c:v>
                </c:pt>
                <c:pt idx="109">
                  <c:v>13.5</c:v>
                </c:pt>
                <c:pt idx="110">
                  <c:v>11.8</c:v>
                </c:pt>
                <c:pt idx="111">
                  <c:v>13</c:v>
                </c:pt>
              </c:numCache>
            </c:numRef>
          </c:val>
          <c:smooth val="0"/>
          <c:extLst>
            <c:ext xmlns:c16="http://schemas.microsoft.com/office/drawing/2014/chart" uri="{C3380CC4-5D6E-409C-BE32-E72D297353CC}">
              <c16:uniqueId val="{00000001-1B38-4E12-9876-876210AFBBA9}"/>
            </c:ext>
          </c:extLst>
        </c:ser>
        <c:dLbls>
          <c:showLegendKey val="0"/>
          <c:showVal val="0"/>
          <c:showCatName val="0"/>
          <c:showSerName val="0"/>
          <c:showPercent val="0"/>
          <c:showBubbleSize val="0"/>
        </c:dLbls>
        <c:smooth val="0"/>
        <c:axId val="545062624"/>
        <c:axId val="1"/>
      </c:lineChart>
      <c:dateAx>
        <c:axId val="54506262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max val="50"/>
        </c:scaling>
        <c:delete val="0"/>
        <c:axPos val="l"/>
        <c:title>
          <c:tx>
            <c:rich>
              <a:bodyPr/>
              <a:lstStyle/>
              <a:p>
                <a:pPr>
                  <a:defRPr sz="1049" b="0" i="0" u="none" strike="noStrike" baseline="0">
                    <a:solidFill>
                      <a:srgbClr val="000000"/>
                    </a:solidFill>
                    <a:latin typeface="Corbel"/>
                    <a:ea typeface="Corbel"/>
                    <a:cs typeface="Corbel"/>
                  </a:defRPr>
                </a:pPr>
                <a:r>
                  <a:rPr lang="en-GB" dirty="0"/>
                  <a:t>% of increasing</a:t>
                </a:r>
                <a:r>
                  <a:rPr lang="en-GB" baseline="0" dirty="0"/>
                  <a:t> and </a:t>
                </a:r>
                <a:r>
                  <a:rPr lang="en-GB" dirty="0"/>
                  <a:t>higher risk drinkers making attempts to cut down in past 12 months who used  support (3 month moving average)</a:t>
                </a:r>
              </a:p>
            </c:rich>
          </c:tx>
          <c:layout>
            <c:manualLayout>
              <c:xMode val="edge"/>
              <c:yMode val="edge"/>
              <c:x val="2.3431128912354163E-2"/>
              <c:y val="9.2631509296632053E-2"/>
            </c:manualLayout>
          </c:layout>
          <c:overlay val="0"/>
        </c:title>
        <c:numFmt formatCode="0" sourceLinked="0"/>
        <c:majorTickMark val="out"/>
        <c:minorTickMark val="none"/>
        <c:tickLblPos val="nextTo"/>
        <c:txPr>
          <a:bodyPr rot="0" vert="horz"/>
          <a:lstStyle/>
          <a:p>
            <a:pPr>
              <a:defRPr/>
            </a:pPr>
            <a:endParaRPr lang="en-US"/>
          </a:p>
        </c:txPr>
        <c:crossAx val="545062624"/>
        <c:crosses val="autoZero"/>
        <c:crossBetween val="between"/>
        <c:majorUnit val="10"/>
      </c:valAx>
      <c:spPr>
        <a:noFill/>
        <a:ln w="25368">
          <a:noFill/>
        </a:ln>
      </c:spPr>
    </c:plotArea>
    <c:legend>
      <c:legendPos val="r"/>
      <c:layout>
        <c:manualLayout>
          <c:xMode val="edge"/>
          <c:yMode val="edge"/>
          <c:x val="0.12310938563235149"/>
          <c:y val="1.4326232892314845E-3"/>
          <c:w val="0.38408294449304947"/>
          <c:h val="0.11901909052283459"/>
        </c:manualLayout>
      </c:layout>
      <c:overlay val="0"/>
    </c:legend>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16123547886534"/>
          <c:y val="3.2774670270863761E-2"/>
          <c:w val="0.85993183143773699"/>
          <c:h val="0.84192215816394278"/>
        </c:manualLayout>
      </c:layout>
      <c:lineChart>
        <c:grouping val="standard"/>
        <c:varyColors val="0"/>
        <c:ser>
          <c:idx val="2"/>
          <c:order val="0"/>
          <c:tx>
            <c:strRef>
              <c:f>Sheet1!$B$1</c:f>
              <c:strCache>
                <c:ptCount val="1"/>
                <c:pt idx="0">
                  <c:v>Any attempt</c:v>
                </c:pt>
              </c:strCache>
            </c:strRef>
          </c:tx>
          <c:spPr>
            <a:ln>
              <a:solidFill>
                <a:srgbClr val="E6007E"/>
              </a:solidFill>
            </a:ln>
          </c:spPr>
          <c:marker>
            <c:symbol val="none"/>
          </c:marker>
          <c:cat>
            <c:numRef>
              <c:f>Sheet1!$A$2:$A$41</c:f>
              <c:numCache>
                <c:formatCode>mmm\-yy</c:formatCode>
                <c:ptCount val="40"/>
                <c:pt idx="0">
                  <c:v>44075</c:v>
                </c:pt>
                <c:pt idx="1">
                  <c:v>44105</c:v>
                </c:pt>
                <c:pt idx="2">
                  <c:v>44136</c:v>
                </c:pt>
                <c:pt idx="3">
                  <c:v>44166</c:v>
                </c:pt>
                <c:pt idx="4">
                  <c:v>44197</c:v>
                </c:pt>
                <c:pt idx="5">
                  <c:v>44228</c:v>
                </c:pt>
                <c:pt idx="6">
                  <c:v>44256</c:v>
                </c:pt>
                <c:pt idx="7">
                  <c:v>44287</c:v>
                </c:pt>
                <c:pt idx="8">
                  <c:v>44317</c:v>
                </c:pt>
                <c:pt idx="9">
                  <c:v>44348</c:v>
                </c:pt>
                <c:pt idx="10">
                  <c:v>44378</c:v>
                </c:pt>
                <c:pt idx="11">
                  <c:v>44409</c:v>
                </c:pt>
                <c:pt idx="12">
                  <c:v>44440</c:v>
                </c:pt>
                <c:pt idx="13">
                  <c:v>44470</c:v>
                </c:pt>
                <c:pt idx="14">
                  <c:v>44501</c:v>
                </c:pt>
                <c:pt idx="15">
                  <c:v>44531</c:v>
                </c:pt>
                <c:pt idx="16">
                  <c:v>44562</c:v>
                </c:pt>
                <c:pt idx="17">
                  <c:v>44593</c:v>
                </c:pt>
                <c:pt idx="18">
                  <c:v>44621</c:v>
                </c:pt>
                <c:pt idx="19">
                  <c:v>44652</c:v>
                </c:pt>
                <c:pt idx="20">
                  <c:v>44713</c:v>
                </c:pt>
                <c:pt idx="21">
                  <c:v>44774</c:v>
                </c:pt>
                <c:pt idx="22">
                  <c:v>44835</c:v>
                </c:pt>
                <c:pt idx="23">
                  <c:v>44927</c:v>
                </c:pt>
                <c:pt idx="24">
                  <c:v>44958</c:v>
                </c:pt>
                <c:pt idx="25">
                  <c:v>44986</c:v>
                </c:pt>
                <c:pt idx="26">
                  <c:v>45017</c:v>
                </c:pt>
                <c:pt idx="27">
                  <c:v>45047</c:v>
                </c:pt>
                <c:pt idx="28">
                  <c:v>45078</c:v>
                </c:pt>
                <c:pt idx="29">
                  <c:v>45139</c:v>
                </c:pt>
                <c:pt idx="30">
                  <c:v>45200</c:v>
                </c:pt>
                <c:pt idx="31">
                  <c:v>45261</c:v>
                </c:pt>
                <c:pt idx="32">
                  <c:v>45292</c:v>
                </c:pt>
                <c:pt idx="33">
                  <c:v>45323</c:v>
                </c:pt>
                <c:pt idx="34">
                  <c:v>45352</c:v>
                </c:pt>
                <c:pt idx="35">
                  <c:v>45383</c:v>
                </c:pt>
                <c:pt idx="36">
                  <c:v>45444</c:v>
                </c:pt>
                <c:pt idx="37">
                  <c:v>45505</c:v>
                </c:pt>
                <c:pt idx="38">
                  <c:v>45566</c:v>
                </c:pt>
                <c:pt idx="39">
                  <c:v>45627</c:v>
                </c:pt>
              </c:numCache>
            </c:numRef>
          </c:cat>
          <c:val>
            <c:numRef>
              <c:f>Sheet1!$B$2:$B$41</c:f>
              <c:numCache>
                <c:formatCode>General</c:formatCode>
                <c:ptCount val="40"/>
                <c:pt idx="0">
                  <c:v>26.7</c:v>
                </c:pt>
                <c:pt idx="1">
                  <c:v>25.3</c:v>
                </c:pt>
                <c:pt idx="2">
                  <c:v>23.3</c:v>
                </c:pt>
                <c:pt idx="3">
                  <c:v>23.9</c:v>
                </c:pt>
                <c:pt idx="4">
                  <c:v>25.1</c:v>
                </c:pt>
                <c:pt idx="5">
                  <c:v>25.1</c:v>
                </c:pt>
                <c:pt idx="6">
                  <c:v>23.9</c:v>
                </c:pt>
                <c:pt idx="7">
                  <c:v>23.6</c:v>
                </c:pt>
                <c:pt idx="8">
                  <c:v>23.6</c:v>
                </c:pt>
                <c:pt idx="9">
                  <c:v>26</c:v>
                </c:pt>
                <c:pt idx="10">
                  <c:v>27.9</c:v>
                </c:pt>
                <c:pt idx="11">
                  <c:v>30</c:v>
                </c:pt>
                <c:pt idx="12">
                  <c:v>31</c:v>
                </c:pt>
                <c:pt idx="13">
                  <c:v>31.5</c:v>
                </c:pt>
                <c:pt idx="14">
                  <c:v>31</c:v>
                </c:pt>
                <c:pt idx="15">
                  <c:v>30.7</c:v>
                </c:pt>
                <c:pt idx="16">
                  <c:v>29.4</c:v>
                </c:pt>
                <c:pt idx="17">
                  <c:v>27.7</c:v>
                </c:pt>
                <c:pt idx="18">
                  <c:v>25.8</c:v>
                </c:pt>
                <c:pt idx="19">
                  <c:v>27.7</c:v>
                </c:pt>
                <c:pt idx="20">
                  <c:v>31.8</c:v>
                </c:pt>
                <c:pt idx="21">
                  <c:v>31.2</c:v>
                </c:pt>
                <c:pt idx="22">
                  <c:v>28.8</c:v>
                </c:pt>
                <c:pt idx="23">
                  <c:v>26.9</c:v>
                </c:pt>
                <c:pt idx="24">
                  <c:v>27.2</c:v>
                </c:pt>
                <c:pt idx="25">
                  <c:v>28</c:v>
                </c:pt>
                <c:pt idx="26">
                  <c:v>28.1</c:v>
                </c:pt>
                <c:pt idx="27">
                  <c:v>29.1</c:v>
                </c:pt>
                <c:pt idx="28">
                  <c:v>31.9</c:v>
                </c:pt>
                <c:pt idx="29">
                  <c:v>34.799999999999997</c:v>
                </c:pt>
                <c:pt idx="30">
                  <c:v>34.299999999999997</c:v>
                </c:pt>
                <c:pt idx="31">
                  <c:v>37.9</c:v>
                </c:pt>
                <c:pt idx="32">
                  <c:v>37.200000000000003</c:v>
                </c:pt>
                <c:pt idx="33">
                  <c:v>36.700000000000003</c:v>
                </c:pt>
                <c:pt idx="34">
                  <c:v>35.9</c:v>
                </c:pt>
                <c:pt idx="35">
                  <c:v>37.799999999999997</c:v>
                </c:pt>
                <c:pt idx="36">
                  <c:v>39.1</c:v>
                </c:pt>
                <c:pt idx="37">
                  <c:v>37.1</c:v>
                </c:pt>
                <c:pt idx="38">
                  <c:v>35.5</c:v>
                </c:pt>
                <c:pt idx="39">
                  <c:v>36.9</c:v>
                </c:pt>
              </c:numCache>
            </c:numRef>
          </c:val>
          <c:smooth val="0"/>
          <c:extLst>
            <c:ext xmlns:c16="http://schemas.microsoft.com/office/drawing/2014/chart" uri="{C3380CC4-5D6E-409C-BE32-E72D297353CC}">
              <c16:uniqueId val="{00000000-A2E1-4611-AC79-CF1976BD39B3}"/>
            </c:ext>
          </c:extLst>
        </c:ser>
        <c:ser>
          <c:idx val="3"/>
          <c:order val="1"/>
          <c:tx>
            <c:strRef>
              <c:f>Sheet1!$C$1</c:f>
              <c:strCache>
                <c:ptCount val="1"/>
                <c:pt idx="0">
                  <c:v>Serious attempt</c:v>
                </c:pt>
              </c:strCache>
            </c:strRef>
          </c:tx>
          <c:spPr>
            <a:ln>
              <a:solidFill>
                <a:srgbClr val="2E2F86"/>
              </a:solidFill>
            </a:ln>
          </c:spPr>
          <c:marker>
            <c:symbol val="none"/>
          </c:marker>
          <c:cat>
            <c:numRef>
              <c:f>Sheet1!$A$2:$A$41</c:f>
              <c:numCache>
                <c:formatCode>mmm\-yy</c:formatCode>
                <c:ptCount val="40"/>
                <c:pt idx="0">
                  <c:v>44075</c:v>
                </c:pt>
                <c:pt idx="1">
                  <c:v>44105</c:v>
                </c:pt>
                <c:pt idx="2">
                  <c:v>44136</c:v>
                </c:pt>
                <c:pt idx="3">
                  <c:v>44166</c:v>
                </c:pt>
                <c:pt idx="4">
                  <c:v>44197</c:v>
                </c:pt>
                <c:pt idx="5">
                  <c:v>44228</c:v>
                </c:pt>
                <c:pt idx="6">
                  <c:v>44256</c:v>
                </c:pt>
                <c:pt idx="7">
                  <c:v>44287</c:v>
                </c:pt>
                <c:pt idx="8">
                  <c:v>44317</c:v>
                </c:pt>
                <c:pt idx="9">
                  <c:v>44348</c:v>
                </c:pt>
                <c:pt idx="10">
                  <c:v>44378</c:v>
                </c:pt>
                <c:pt idx="11">
                  <c:v>44409</c:v>
                </c:pt>
                <c:pt idx="12">
                  <c:v>44440</c:v>
                </c:pt>
                <c:pt idx="13">
                  <c:v>44470</c:v>
                </c:pt>
                <c:pt idx="14">
                  <c:v>44501</c:v>
                </c:pt>
                <c:pt idx="15">
                  <c:v>44531</c:v>
                </c:pt>
                <c:pt idx="16">
                  <c:v>44562</c:v>
                </c:pt>
                <c:pt idx="17">
                  <c:v>44593</c:v>
                </c:pt>
                <c:pt idx="18">
                  <c:v>44621</c:v>
                </c:pt>
                <c:pt idx="19">
                  <c:v>44652</c:v>
                </c:pt>
                <c:pt idx="20">
                  <c:v>44713</c:v>
                </c:pt>
                <c:pt idx="21">
                  <c:v>44774</c:v>
                </c:pt>
                <c:pt idx="22">
                  <c:v>44835</c:v>
                </c:pt>
                <c:pt idx="23">
                  <c:v>44927</c:v>
                </c:pt>
                <c:pt idx="24">
                  <c:v>44958</c:v>
                </c:pt>
                <c:pt idx="25">
                  <c:v>44986</c:v>
                </c:pt>
                <c:pt idx="26">
                  <c:v>45017</c:v>
                </c:pt>
                <c:pt idx="27">
                  <c:v>45047</c:v>
                </c:pt>
                <c:pt idx="28">
                  <c:v>45078</c:v>
                </c:pt>
                <c:pt idx="29">
                  <c:v>45139</c:v>
                </c:pt>
                <c:pt idx="30">
                  <c:v>45200</c:v>
                </c:pt>
                <c:pt idx="31">
                  <c:v>45261</c:v>
                </c:pt>
                <c:pt idx="32">
                  <c:v>45292</c:v>
                </c:pt>
                <c:pt idx="33">
                  <c:v>45323</c:v>
                </c:pt>
                <c:pt idx="34">
                  <c:v>45352</c:v>
                </c:pt>
                <c:pt idx="35">
                  <c:v>45383</c:v>
                </c:pt>
                <c:pt idx="36">
                  <c:v>45444</c:v>
                </c:pt>
                <c:pt idx="37">
                  <c:v>45505</c:v>
                </c:pt>
                <c:pt idx="38">
                  <c:v>45566</c:v>
                </c:pt>
                <c:pt idx="39">
                  <c:v>45627</c:v>
                </c:pt>
              </c:numCache>
            </c:numRef>
          </c:cat>
          <c:val>
            <c:numRef>
              <c:f>Sheet1!$C$2:$C$41</c:f>
              <c:numCache>
                <c:formatCode>General</c:formatCode>
                <c:ptCount val="40"/>
                <c:pt idx="0">
                  <c:v>31.4</c:v>
                </c:pt>
                <c:pt idx="1">
                  <c:v>32.9</c:v>
                </c:pt>
                <c:pt idx="2">
                  <c:v>31.3</c:v>
                </c:pt>
                <c:pt idx="3">
                  <c:v>38.700000000000003</c:v>
                </c:pt>
                <c:pt idx="4">
                  <c:v>37.200000000000003</c:v>
                </c:pt>
                <c:pt idx="5">
                  <c:v>39.700000000000003</c:v>
                </c:pt>
                <c:pt idx="6">
                  <c:v>32.200000000000003</c:v>
                </c:pt>
                <c:pt idx="7">
                  <c:v>31.8</c:v>
                </c:pt>
                <c:pt idx="8">
                  <c:v>30.3</c:v>
                </c:pt>
                <c:pt idx="9">
                  <c:v>33.799999999999997</c:v>
                </c:pt>
                <c:pt idx="10">
                  <c:v>33.5</c:v>
                </c:pt>
                <c:pt idx="11">
                  <c:v>33.4</c:v>
                </c:pt>
                <c:pt idx="12">
                  <c:v>33.5</c:v>
                </c:pt>
                <c:pt idx="13">
                  <c:v>35.5</c:v>
                </c:pt>
                <c:pt idx="14">
                  <c:v>35.700000000000003</c:v>
                </c:pt>
                <c:pt idx="15">
                  <c:v>35.5</c:v>
                </c:pt>
                <c:pt idx="16">
                  <c:v>35.4</c:v>
                </c:pt>
                <c:pt idx="17">
                  <c:v>34</c:v>
                </c:pt>
                <c:pt idx="18">
                  <c:v>34.700000000000003</c:v>
                </c:pt>
                <c:pt idx="19">
                  <c:v>35</c:v>
                </c:pt>
                <c:pt idx="20">
                  <c:v>36.5</c:v>
                </c:pt>
                <c:pt idx="21">
                  <c:v>35.9</c:v>
                </c:pt>
                <c:pt idx="22">
                  <c:v>33.700000000000003</c:v>
                </c:pt>
                <c:pt idx="23">
                  <c:v>32.4</c:v>
                </c:pt>
                <c:pt idx="24">
                  <c:v>31</c:v>
                </c:pt>
                <c:pt idx="25">
                  <c:v>31.4</c:v>
                </c:pt>
                <c:pt idx="26">
                  <c:v>34.200000000000003</c:v>
                </c:pt>
                <c:pt idx="27">
                  <c:v>38.5</c:v>
                </c:pt>
                <c:pt idx="28">
                  <c:v>39.700000000000003</c:v>
                </c:pt>
                <c:pt idx="29">
                  <c:v>38.4</c:v>
                </c:pt>
                <c:pt idx="30">
                  <c:v>39.299999999999997</c:v>
                </c:pt>
                <c:pt idx="31">
                  <c:v>42</c:v>
                </c:pt>
                <c:pt idx="32">
                  <c:v>43.7</c:v>
                </c:pt>
                <c:pt idx="33">
                  <c:v>44.5</c:v>
                </c:pt>
                <c:pt idx="34">
                  <c:v>45.2</c:v>
                </c:pt>
                <c:pt idx="35">
                  <c:v>44.8</c:v>
                </c:pt>
                <c:pt idx="36">
                  <c:v>39.1</c:v>
                </c:pt>
                <c:pt idx="37">
                  <c:v>34.299999999999997</c:v>
                </c:pt>
                <c:pt idx="38">
                  <c:v>35.1</c:v>
                </c:pt>
                <c:pt idx="39">
                  <c:v>39.4</c:v>
                </c:pt>
              </c:numCache>
            </c:numRef>
          </c:val>
          <c:smooth val="0"/>
          <c:extLst>
            <c:ext xmlns:c16="http://schemas.microsoft.com/office/drawing/2014/chart" uri="{C3380CC4-5D6E-409C-BE32-E72D297353CC}">
              <c16:uniqueId val="{00000001-A2E1-4611-AC79-CF1976BD39B3}"/>
            </c:ext>
          </c:extLst>
        </c:ser>
        <c:dLbls>
          <c:showLegendKey val="0"/>
          <c:showVal val="0"/>
          <c:showCatName val="0"/>
          <c:showSerName val="0"/>
          <c:showPercent val="0"/>
          <c:showBubbleSize val="0"/>
        </c:dLbls>
        <c:smooth val="0"/>
        <c:axId val="545062624"/>
        <c:axId val="1"/>
      </c:lineChart>
      <c:dateAx>
        <c:axId val="54506262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max val="50"/>
        </c:scaling>
        <c:delete val="0"/>
        <c:axPos val="l"/>
        <c:title>
          <c:tx>
            <c:rich>
              <a:bodyPr/>
              <a:lstStyle/>
              <a:p>
                <a:pPr>
                  <a:defRPr sz="1049" b="0" i="0" u="none" strike="noStrike" baseline="0">
                    <a:solidFill>
                      <a:srgbClr val="000000"/>
                    </a:solidFill>
                    <a:latin typeface="Corbel"/>
                    <a:ea typeface="Corbel"/>
                    <a:cs typeface="Corbel"/>
                  </a:defRPr>
                </a:pPr>
                <a:r>
                  <a:rPr lang="en-GB" dirty="0"/>
                  <a:t>% of increasing and higher risk drinkers making attempts to cut down in past 12 months who used  support (3 month moving average)</a:t>
                </a:r>
              </a:p>
            </c:rich>
          </c:tx>
          <c:layout>
            <c:manualLayout>
              <c:xMode val="edge"/>
              <c:yMode val="edge"/>
              <c:x val="2.3431128912354163E-2"/>
              <c:y val="9.2631509296632053E-2"/>
            </c:manualLayout>
          </c:layout>
          <c:overlay val="0"/>
        </c:title>
        <c:numFmt formatCode="0" sourceLinked="0"/>
        <c:majorTickMark val="out"/>
        <c:minorTickMark val="none"/>
        <c:tickLblPos val="nextTo"/>
        <c:txPr>
          <a:bodyPr rot="0" vert="horz"/>
          <a:lstStyle/>
          <a:p>
            <a:pPr>
              <a:defRPr/>
            </a:pPr>
            <a:endParaRPr lang="en-US"/>
          </a:p>
        </c:txPr>
        <c:crossAx val="545062624"/>
        <c:crosses val="autoZero"/>
        <c:crossBetween val="between"/>
        <c:majorUnit val="10"/>
      </c:valAx>
      <c:spPr>
        <a:noFill/>
        <a:ln w="25368">
          <a:noFill/>
        </a:ln>
      </c:spPr>
    </c:plotArea>
    <c:legend>
      <c:legendPos val="r"/>
      <c:layout>
        <c:manualLayout>
          <c:xMode val="edge"/>
          <c:yMode val="edge"/>
          <c:x val="0.13699827452124036"/>
          <c:y val="1.8268819254598414E-2"/>
          <c:w val="0.36247800622144455"/>
          <c:h val="9.0958763913889712E-2"/>
        </c:manualLayout>
      </c:layout>
      <c:overlay val="0"/>
    </c:legend>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13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142131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60A4AE5-BAB1-4333-BF3C-3464B83F68F2}"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994FA5-7EA1-4FC4-AF0B-43A5F79C426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2219037-ED52-4918-959C-E0C7D98274BF}" type="slidenum">
              <a:rPr lang="en-US" altLang="en-US" smtClean="0"/>
              <a:pPr>
                <a:spcBef>
                  <a:spcPct val="0"/>
                </a:spcBef>
              </a:pPr>
              <a:t>1</a:t>
            </a:fld>
            <a:endParaRPr lang="en-US" altLang="en-US"/>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685800" y="2130425"/>
            <a:ext cx="7772400" cy="1470025"/>
          </a:xfrm>
        </p:spPr>
        <p:txBody>
          <a:bodyPr/>
          <a:lstStyle>
            <a:lvl1pPr algn="ctr">
              <a:defRPr/>
            </a:lvl1pPr>
          </a:lstStyle>
          <a:p>
            <a:pPr lvl="0"/>
            <a:r>
              <a:rPr lang="en-US" noProof="0"/>
              <a:t>Click to edit Master title style</a:t>
            </a:r>
          </a:p>
        </p:txBody>
      </p:sp>
      <p:sp>
        <p:nvSpPr>
          <p:cNvPr id="6041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298876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217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44864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48200" y="1600200"/>
            <a:ext cx="4038600" cy="4525963"/>
          </a:xfrm>
        </p:spPr>
        <p:txBody>
          <a:bodyPr/>
          <a:lstStyle/>
          <a:p>
            <a:pPr lvl="0"/>
            <a:endParaRPr lang="en-GB"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58338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546488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4689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27037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125801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647430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31010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a:xfrm>
            <a:off x="6156325" y="6245225"/>
            <a:ext cx="2530475"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91C8D757-91F2-4ADC-9B55-B3453AE68366}" type="slidenum">
              <a:rPr lang="en-US" altLang="en-US"/>
              <a:pPr>
                <a:defRPr/>
              </a:pPr>
              <a:t>‹#›</a:t>
            </a:fld>
            <a:endParaRPr lang="en-US" altLang="en-US"/>
          </a:p>
        </p:txBody>
      </p:sp>
    </p:spTree>
    <p:extLst>
      <p:ext uri="{BB962C8B-B14F-4D97-AF65-F5344CB8AC3E}">
        <p14:creationId xmlns:p14="http://schemas.microsoft.com/office/powerpoint/2010/main" val="1233155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1757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285491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72104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pitchFamily="34" charset="0"/>
              </a:defRPr>
            </a:lvl1pPr>
          </a:lstStyle>
          <a:p>
            <a:pPr>
              <a:defRPr/>
            </a:pPr>
            <a:endParaRPr lang="en-US"/>
          </a:p>
        </p:txBody>
      </p:sp>
      <p:sp>
        <p:nvSpPr>
          <p:cNvPr id="1030" name="Line 11"/>
          <p:cNvSpPr>
            <a:spLocks noChangeShapeType="1"/>
          </p:cNvSpPr>
          <p:nvPr/>
        </p:nvSpPr>
        <p:spPr bwMode="auto">
          <a:xfrm>
            <a:off x="468313" y="1412875"/>
            <a:ext cx="8207375" cy="0"/>
          </a:xfrm>
          <a:prstGeom prst="line">
            <a:avLst/>
          </a:prstGeom>
          <a:noFill/>
          <a:ln w="2857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4352" r:id="rId1"/>
    <p:sldLayoutId id="2147484341" r:id="rId2"/>
    <p:sldLayoutId id="2147484342" r:id="rId3"/>
    <p:sldLayoutId id="2147484343" r:id="rId4"/>
    <p:sldLayoutId id="2147484344" r:id="rId5"/>
    <p:sldLayoutId id="2147484345" r:id="rId6"/>
    <p:sldLayoutId id="2147484353" r:id="rId7"/>
    <p:sldLayoutId id="2147484346" r:id="rId8"/>
    <p:sldLayoutId id="2147484347" r:id="rId9"/>
    <p:sldLayoutId id="2147484348" r:id="rId10"/>
    <p:sldLayoutId id="2147484349" r:id="rId11"/>
    <p:sldLayoutId id="2147484350" r:id="rId12"/>
    <p:sldLayoutId id="2147484351" r:id="rId13"/>
  </p:sldLayoutIdLst>
  <p:hf hdr="0" ftr="0" dt="0"/>
  <p:txStyles>
    <p:titleStyle>
      <a:lvl1pPr algn="l" rtl="0" eaLnBrk="0" fontAlgn="base" hangingPunct="0">
        <a:spcBef>
          <a:spcPct val="0"/>
        </a:spcBef>
        <a:spcAft>
          <a:spcPct val="0"/>
        </a:spcAft>
        <a:defRPr sz="3200">
          <a:solidFill>
            <a:srgbClr val="000066"/>
          </a:solidFill>
          <a:latin typeface="+mj-lt"/>
          <a:ea typeface="+mj-ea"/>
          <a:cs typeface="+mj-cs"/>
        </a:defRPr>
      </a:lvl1pPr>
      <a:lvl2pPr algn="l" rtl="0" eaLnBrk="0" fontAlgn="base" hangingPunct="0">
        <a:spcBef>
          <a:spcPct val="0"/>
        </a:spcBef>
        <a:spcAft>
          <a:spcPct val="0"/>
        </a:spcAft>
        <a:defRPr sz="3200">
          <a:solidFill>
            <a:srgbClr val="000066"/>
          </a:solidFill>
          <a:latin typeface="Corbel" pitchFamily="34" charset="0"/>
        </a:defRPr>
      </a:lvl2pPr>
      <a:lvl3pPr algn="l" rtl="0" eaLnBrk="0" fontAlgn="base" hangingPunct="0">
        <a:spcBef>
          <a:spcPct val="0"/>
        </a:spcBef>
        <a:spcAft>
          <a:spcPct val="0"/>
        </a:spcAft>
        <a:defRPr sz="3200">
          <a:solidFill>
            <a:srgbClr val="000066"/>
          </a:solidFill>
          <a:latin typeface="Corbel" pitchFamily="34" charset="0"/>
        </a:defRPr>
      </a:lvl3pPr>
      <a:lvl4pPr algn="l" rtl="0" eaLnBrk="0" fontAlgn="base" hangingPunct="0">
        <a:spcBef>
          <a:spcPct val="0"/>
        </a:spcBef>
        <a:spcAft>
          <a:spcPct val="0"/>
        </a:spcAft>
        <a:defRPr sz="3200">
          <a:solidFill>
            <a:srgbClr val="000066"/>
          </a:solidFill>
          <a:latin typeface="Corbel" pitchFamily="34" charset="0"/>
        </a:defRPr>
      </a:lvl4pPr>
      <a:lvl5pPr algn="l" rtl="0" eaLnBrk="0" fontAlgn="base" hangingPunct="0">
        <a:spcBef>
          <a:spcPct val="0"/>
        </a:spcBef>
        <a:spcAft>
          <a:spcPct val="0"/>
        </a:spcAft>
        <a:defRPr sz="3200">
          <a:solidFill>
            <a:srgbClr val="000066"/>
          </a:solidFill>
          <a:latin typeface="Corbel" pitchFamily="34" charset="0"/>
        </a:defRPr>
      </a:lvl5pPr>
      <a:lvl6pPr marL="457200" algn="l" rtl="0" fontAlgn="base">
        <a:spcBef>
          <a:spcPct val="0"/>
        </a:spcBef>
        <a:spcAft>
          <a:spcPct val="0"/>
        </a:spcAft>
        <a:defRPr sz="3200">
          <a:solidFill>
            <a:srgbClr val="000066"/>
          </a:solidFill>
          <a:latin typeface="Arial" pitchFamily="34" charset="0"/>
        </a:defRPr>
      </a:lvl6pPr>
      <a:lvl7pPr marL="914400" algn="l" rtl="0" fontAlgn="base">
        <a:spcBef>
          <a:spcPct val="0"/>
        </a:spcBef>
        <a:spcAft>
          <a:spcPct val="0"/>
        </a:spcAft>
        <a:defRPr sz="3200">
          <a:solidFill>
            <a:srgbClr val="000066"/>
          </a:solidFill>
          <a:latin typeface="Arial" pitchFamily="34" charset="0"/>
        </a:defRPr>
      </a:lvl7pPr>
      <a:lvl8pPr marL="1371600" algn="l" rtl="0" fontAlgn="base">
        <a:spcBef>
          <a:spcPct val="0"/>
        </a:spcBef>
        <a:spcAft>
          <a:spcPct val="0"/>
        </a:spcAft>
        <a:defRPr sz="3200">
          <a:solidFill>
            <a:srgbClr val="000066"/>
          </a:solidFill>
          <a:latin typeface="Arial" pitchFamily="34" charset="0"/>
        </a:defRPr>
      </a:lvl8pPr>
      <a:lvl9pPr marL="1828800" algn="l" rtl="0" fontAlgn="base">
        <a:spcBef>
          <a:spcPct val="0"/>
        </a:spcBef>
        <a:spcAft>
          <a:spcPct val="0"/>
        </a:spcAft>
        <a:defRPr sz="3200">
          <a:solidFill>
            <a:srgbClr val="000066"/>
          </a:solidFill>
          <a:latin typeface="Arial" pitchFamily="34" charset="0"/>
        </a:defRPr>
      </a:lvl9pPr>
    </p:titleStyle>
    <p:bodyStyle>
      <a:lvl1pPr marL="342900" indent="-342900" algn="l" rtl="0" eaLnBrk="0" fontAlgn="base" hangingPunct="0">
        <a:spcBef>
          <a:spcPct val="20000"/>
        </a:spcBef>
        <a:spcAft>
          <a:spcPct val="0"/>
        </a:spcAft>
        <a:buChar char="•"/>
        <a:defRPr sz="2800">
          <a:solidFill>
            <a:srgbClr val="333333"/>
          </a:solidFill>
          <a:latin typeface="+mn-lt"/>
          <a:ea typeface="+mn-ea"/>
          <a:cs typeface="+mn-cs"/>
        </a:defRPr>
      </a:lvl1pPr>
      <a:lvl2pPr marL="742950" indent="-285750" algn="l" rtl="0" eaLnBrk="0" fontAlgn="base" hangingPunct="0">
        <a:spcBef>
          <a:spcPct val="20000"/>
        </a:spcBef>
        <a:spcAft>
          <a:spcPct val="0"/>
        </a:spcAft>
        <a:buChar char="–"/>
        <a:defRPr sz="2400">
          <a:solidFill>
            <a:srgbClr val="5F5F5F"/>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128588" y="122238"/>
            <a:ext cx="8886825" cy="2241550"/>
          </a:xfrm>
        </p:spPr>
        <p:txBody>
          <a:bodyPr/>
          <a:lstStyle/>
          <a:p>
            <a:pPr eaLnBrk="1" hangingPunct="1"/>
            <a:r>
              <a:rPr lang="en-US" altLang="en-US" sz="4000"/>
              <a:t>Latest trends on alcohol consumption in England from the Alcohol Toolkit Study</a:t>
            </a:r>
            <a:endParaRPr lang="en-US" altLang="en-US" sz="3600"/>
          </a:p>
        </p:txBody>
      </p:sp>
      <p:pic>
        <p:nvPicPr>
          <p:cNvPr id="6147" name="Picture 4" descr="UCL open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43525" y="6373813"/>
            <a:ext cx="3811588"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0" name="Text Box 10"/>
          <p:cNvSpPr txBox="1">
            <a:spLocks noChangeArrowheads="1"/>
          </p:cNvSpPr>
          <p:nvPr/>
        </p:nvSpPr>
        <p:spPr bwMode="auto">
          <a:xfrm>
            <a:off x="2759037" y="4391402"/>
            <a:ext cx="3625928" cy="17598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defRPr/>
            </a:pPr>
            <a:r>
              <a:rPr lang="en-GB" altLang="en-US" sz="1800" dirty="0">
                <a:solidFill>
                  <a:srgbClr val="333399"/>
                </a:solidFill>
                <a:latin typeface="+mj-lt"/>
              </a:rPr>
              <a:t>Vera Buss, Jamie Brown, Loren Kock</a:t>
            </a:r>
          </a:p>
          <a:p>
            <a:pPr algn="ctr" eaLnBrk="1" hangingPunct="1">
              <a:spcBef>
                <a:spcPct val="0"/>
              </a:spcBef>
              <a:buFontTx/>
              <a:buNone/>
              <a:defRPr/>
            </a:pPr>
            <a:endParaRPr lang="en-GB" altLang="en-US" sz="1800" dirty="0">
              <a:solidFill>
                <a:srgbClr val="333399"/>
              </a:solidFill>
              <a:latin typeface="+mj-lt"/>
            </a:endParaRPr>
          </a:p>
          <a:p>
            <a:pPr algn="ctr" eaLnBrk="1" hangingPunct="1">
              <a:spcBef>
                <a:spcPct val="0"/>
              </a:spcBef>
              <a:buFontTx/>
              <a:buNone/>
              <a:defRPr/>
            </a:pPr>
            <a:r>
              <a:rPr lang="en-GB" altLang="en-US" sz="1800" dirty="0">
                <a:solidFill>
                  <a:srgbClr val="333399"/>
                </a:solidFill>
                <a:latin typeface="+mj-lt"/>
              </a:rPr>
              <a:t>Last updated: 14</a:t>
            </a:r>
            <a:r>
              <a:rPr lang="en-GB" altLang="en-US" sz="1800" baseline="30000" dirty="0">
                <a:solidFill>
                  <a:srgbClr val="333399"/>
                </a:solidFill>
                <a:latin typeface="+mj-lt"/>
              </a:rPr>
              <a:t>th</a:t>
            </a:r>
            <a:r>
              <a:rPr lang="en-GB" altLang="en-US" sz="1800" dirty="0">
                <a:solidFill>
                  <a:srgbClr val="333399"/>
                </a:solidFill>
                <a:latin typeface="+mj-lt"/>
              </a:rPr>
              <a:t> January 2025</a:t>
            </a:r>
          </a:p>
          <a:p>
            <a:pPr algn="ctr">
              <a:lnSpc>
                <a:spcPct val="80000"/>
              </a:lnSpc>
              <a:buFontTx/>
              <a:buNone/>
              <a:defRPr/>
            </a:pPr>
            <a:endParaRPr lang="en-GB" altLang="en-US" sz="1800" dirty="0">
              <a:solidFill>
                <a:srgbClr val="333399"/>
              </a:solidFill>
              <a:latin typeface="+mj-lt"/>
            </a:endParaRPr>
          </a:p>
          <a:p>
            <a:pPr algn="ctr">
              <a:lnSpc>
                <a:spcPct val="80000"/>
              </a:lnSpc>
              <a:buFontTx/>
              <a:buNone/>
              <a:defRPr/>
            </a:pPr>
            <a:r>
              <a:rPr lang="en-GB" altLang="en-US" sz="1800" dirty="0">
                <a:solidFill>
                  <a:srgbClr val="333399"/>
                </a:solidFill>
                <a:latin typeface="+mj-lt"/>
              </a:rPr>
              <a:t>www.alcoholinengland.info</a:t>
            </a:r>
          </a:p>
          <a:p>
            <a:pPr algn="ctr">
              <a:lnSpc>
                <a:spcPct val="80000"/>
              </a:lnSpc>
              <a:buFontTx/>
              <a:buNone/>
              <a:defRPr/>
            </a:pPr>
            <a:r>
              <a:rPr lang="en-GB" altLang="en-US" sz="1800" dirty="0">
                <a:solidFill>
                  <a:srgbClr val="333399"/>
                </a:solidFill>
                <a:latin typeface="+mj-lt"/>
              </a:rPr>
              <a:t>jamie.brown@ucl.ac.uk</a:t>
            </a:r>
          </a:p>
        </p:txBody>
      </p:sp>
      <p:pic>
        <p:nvPicPr>
          <p:cNvPr id="615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351588"/>
            <a:ext cx="1350963" cy="5064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51"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50963" y="6362700"/>
            <a:ext cx="495300" cy="49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52" name="Picture 1"/>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030538" y="2235200"/>
            <a:ext cx="3082925" cy="206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3" name="Picture 1"/>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009775" y="6115050"/>
            <a:ext cx="1585913"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altLang="en-US" dirty="0"/>
              <a:t>Using low-alcohol/alcohol-free drinks in past-year attempts</a:t>
            </a:r>
          </a:p>
        </p:txBody>
      </p:sp>
      <p:sp>
        <p:nvSpPr>
          <p:cNvPr id="6" name="Text Box 5"/>
          <p:cNvSpPr txBox="1">
            <a:spLocks noChangeArrowheads="1"/>
          </p:cNvSpPr>
          <p:nvPr/>
        </p:nvSpPr>
        <p:spPr bwMode="auto">
          <a:xfrm>
            <a:off x="360728" y="6088559"/>
            <a:ext cx="86868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Question: Which, if any, of the following did you use to try to help restrict your alcohol consumption during the most recent attempt? (answer options not mutually exclusive)</a:t>
            </a:r>
          </a:p>
        </p:txBody>
      </p:sp>
      <p:graphicFrame>
        <p:nvGraphicFramePr>
          <p:cNvPr id="2" name="Content Placeholder 10"/>
          <p:cNvGraphicFramePr>
            <a:graphicFrameLocks noGrp="1"/>
          </p:cNvGraphicFramePr>
          <p:nvPr>
            <p:ph idx="1"/>
            <p:extLst>
              <p:ext uri="{D42A27DB-BD31-4B8C-83A1-F6EECF244321}">
                <p14:modId xmlns:p14="http://schemas.microsoft.com/office/powerpoint/2010/main" val="3202745911"/>
              </p:ext>
            </p:extLst>
          </p:nvPr>
        </p:nvGraphicFramePr>
        <p:xfrm>
          <a:off x="457200" y="160655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1979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altLang="en-US" dirty="0"/>
              <a:t>Triggers for past-year attempts</a:t>
            </a:r>
          </a:p>
        </p:txBody>
      </p:sp>
      <p:sp>
        <p:nvSpPr>
          <p:cNvPr id="5" name="Text Box 5"/>
          <p:cNvSpPr txBox="1">
            <a:spLocks noChangeArrowheads="1"/>
          </p:cNvSpPr>
          <p:nvPr/>
        </p:nvSpPr>
        <p:spPr bwMode="auto">
          <a:xfrm>
            <a:off x="457199" y="6202074"/>
            <a:ext cx="8427171"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200" dirty="0">
                <a:solidFill>
                  <a:schemeClr val="tx1"/>
                </a:solidFill>
                <a:latin typeface="+mj-lt"/>
              </a:rPr>
              <a:t>Question: Which of the following, if any, do you think contributed to you making the most recent attempt to restrict your alcohol consumption?</a:t>
            </a:r>
          </a:p>
        </p:txBody>
      </p:sp>
      <p:graphicFrame>
        <p:nvGraphicFramePr>
          <p:cNvPr id="2" name="Content Placeholder 8"/>
          <p:cNvGraphicFramePr>
            <a:graphicFrameLocks noGrp="1"/>
          </p:cNvGraphicFramePr>
          <p:nvPr>
            <p:ph idx="1"/>
            <p:extLst>
              <p:ext uri="{D42A27DB-BD31-4B8C-83A1-F6EECF244321}">
                <p14:modId xmlns:p14="http://schemas.microsoft.com/office/powerpoint/2010/main" val="2599883629"/>
              </p:ext>
            </p:extLst>
          </p:nvPr>
        </p:nvGraphicFramePr>
        <p:xfrm>
          <a:off x="301624" y="1646382"/>
          <a:ext cx="8582747"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altLang="en-US" dirty="0"/>
              <a:t>Prevalence of increasing and higher risk drinking (AUDIT)</a:t>
            </a:r>
          </a:p>
        </p:txBody>
      </p:sp>
      <p:sp>
        <p:nvSpPr>
          <p:cNvPr id="4101" name="Text Box 5"/>
          <p:cNvSpPr txBox="1">
            <a:spLocks noChangeArrowheads="1"/>
          </p:cNvSpPr>
          <p:nvPr/>
        </p:nvSpPr>
        <p:spPr bwMode="auto">
          <a:xfrm>
            <a:off x="301625" y="6286500"/>
            <a:ext cx="526439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400" dirty="0">
                <a:solidFill>
                  <a:schemeClr val="tx1"/>
                </a:solidFill>
                <a:latin typeface="+mj-lt"/>
              </a:rPr>
              <a:t>Increasing and higher risk drinking defined as those scoring &gt;7 AUDIT</a:t>
            </a:r>
          </a:p>
          <a:p>
            <a:pPr eaLnBrk="1" hangingPunct="1">
              <a:spcBef>
                <a:spcPct val="0"/>
              </a:spcBef>
              <a:buFontTx/>
              <a:buNone/>
              <a:defRPr/>
            </a:pPr>
            <a:r>
              <a:rPr lang="en-GB" altLang="en-US" sz="1400" dirty="0">
                <a:solidFill>
                  <a:schemeClr val="tx1"/>
                </a:solidFill>
                <a:latin typeface="+mj-lt"/>
              </a:rPr>
              <a:t>A-C1: Professional to clerical occupation C2-E: Manual occupation</a:t>
            </a:r>
          </a:p>
        </p:txBody>
      </p:sp>
      <p:graphicFrame>
        <p:nvGraphicFramePr>
          <p:cNvPr id="2" name="Content Placeholder 8"/>
          <p:cNvGraphicFramePr>
            <a:graphicFrameLocks noGrp="1"/>
          </p:cNvGraphicFramePr>
          <p:nvPr>
            <p:ph idx="1"/>
            <p:extLst>
              <p:ext uri="{D42A27DB-BD31-4B8C-83A1-F6EECF244321}">
                <p14:modId xmlns:p14="http://schemas.microsoft.com/office/powerpoint/2010/main" val="2239966039"/>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5">
            <a:extLst>
              <a:ext uri="{FF2B5EF4-FFF2-40B4-BE49-F238E27FC236}">
                <a16:creationId xmlns:a16="http://schemas.microsoft.com/office/drawing/2014/main" id="{FE7DA707-FAC9-F66F-7D1F-E5DD818F891F}"/>
              </a:ext>
            </a:extLst>
          </p:cNvPr>
          <p:cNvSpPr txBox="1">
            <a:spLocks noChangeArrowheads="1"/>
          </p:cNvSpPr>
          <p:nvPr/>
        </p:nvSpPr>
        <p:spPr bwMode="auto">
          <a:xfrm>
            <a:off x="3638945" y="1811004"/>
            <a:ext cx="510838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400" b="1" dirty="0">
                <a:solidFill>
                  <a:schemeClr val="tx1"/>
                </a:solidFill>
                <a:latin typeface="+mj-lt"/>
              </a:rPr>
              <a:t>Data not collected regularly on AUDIT items 4-10 from April 2022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p:cNvSpPr>
            <a:spLocks noGrp="1"/>
          </p:cNvSpPr>
          <p:nvPr>
            <p:ph idx="1"/>
          </p:nvPr>
        </p:nvSpPr>
        <p:spPr>
          <a:xfrm>
            <a:off x="457200" y="1582737"/>
            <a:ext cx="8229600" cy="5000625"/>
          </a:xfrm>
        </p:spPr>
        <p:txBody>
          <a:bodyPr>
            <a:noAutofit/>
          </a:bodyPr>
          <a:lstStyle/>
          <a:p>
            <a:r>
              <a:rPr lang="en-GB" altLang="en-US" sz="1400" dirty="0">
                <a:solidFill>
                  <a:schemeClr val="tx1"/>
                </a:solidFill>
              </a:rPr>
              <a:t>Data collected during monthly household survey beginning March 2014</a:t>
            </a:r>
          </a:p>
          <a:p>
            <a:r>
              <a:rPr lang="en-GB" altLang="en-US" sz="1400" dirty="0">
                <a:solidFill>
                  <a:schemeClr val="tx1"/>
                </a:solidFill>
              </a:rPr>
              <a:t>Each month involves a new representative sample of ~ 1700 adults (16 and over) </a:t>
            </a:r>
          </a:p>
          <a:p>
            <a:r>
              <a:rPr lang="en-US" altLang="en-US" sz="1400" dirty="0">
                <a:solidFill>
                  <a:schemeClr val="tx1"/>
                </a:solidFill>
              </a:rPr>
              <a:t>Due to the pandemic:</a:t>
            </a:r>
          </a:p>
          <a:p>
            <a:pPr lvl="1"/>
            <a:r>
              <a:rPr lang="en-US" altLang="en-US" sz="1200" dirty="0">
                <a:solidFill>
                  <a:schemeClr val="tx1"/>
                </a:solidFill>
              </a:rPr>
              <a:t>The March 2020 survey did not complete face-to-face collection at short notice and is missing</a:t>
            </a:r>
          </a:p>
          <a:p>
            <a:pPr lvl="1"/>
            <a:r>
              <a:rPr lang="en-US" altLang="en-US" sz="1200" dirty="0">
                <a:solidFill>
                  <a:schemeClr val="tx1"/>
                </a:solidFill>
              </a:rPr>
              <a:t>To present trends, March is interpolated as the average of Feb and April</a:t>
            </a:r>
          </a:p>
          <a:p>
            <a:pPr lvl="1"/>
            <a:r>
              <a:rPr lang="en-US" altLang="en-US" sz="1200" dirty="0">
                <a:solidFill>
                  <a:schemeClr val="tx1"/>
                </a:solidFill>
              </a:rPr>
              <a:t>From April 2020 to December 2021, surveys were conducted by telephone and among adults aged 18 and over. From January 2022 data collection resumed among those aged 16 and over.</a:t>
            </a:r>
          </a:p>
          <a:p>
            <a:pPr lvl="1"/>
            <a:r>
              <a:rPr lang="en-GB" altLang="en-US" sz="1200" dirty="0">
                <a:solidFill>
                  <a:schemeClr val="tx1"/>
                </a:solidFill>
              </a:rPr>
              <a:t>From April 2020 (switch to telephone), Ipsos started recording ~&lt;5% cases as missing for social grade. To derive weight variable (which uses social grade), Ipsos assumed missing = social grade C1. To ensure analyses using weight and social grade reflect target weighed profile, social grade was recoded to reflect this assumption. Different assumptions for missing social grade cases were explored in a parallel telephone and face-to-face (with no missing social grade) wave, and this assumption found least distorting.</a:t>
            </a:r>
            <a:endParaRPr lang="en-US" altLang="en-US" sz="1200" dirty="0">
              <a:solidFill>
                <a:schemeClr val="tx1"/>
              </a:solidFill>
            </a:endParaRPr>
          </a:p>
          <a:p>
            <a:r>
              <a:rPr lang="en-GB" altLang="en-US" sz="1400" dirty="0">
                <a:solidFill>
                  <a:schemeClr val="tx1"/>
                </a:solidFill>
              </a:rPr>
              <a:t>Between November 2020 and February 2022, ~0.8% of cases in England were incorrectly weighted 0. This has now been updated and some point estimates over this period have changed slightly (typically 1 d.p.) compared with earlier versions.</a:t>
            </a:r>
          </a:p>
          <a:p>
            <a:r>
              <a:rPr lang="en-GB" altLang="en-US" sz="1400" dirty="0">
                <a:solidFill>
                  <a:schemeClr val="tx1"/>
                </a:solidFill>
              </a:rPr>
              <a:t>Since May 2022, some questions are only asked every second month. Therefore, the 3-month moving average is calculated after imputing the average from the previous and the following for the missing value.</a:t>
            </a:r>
          </a:p>
          <a:p>
            <a:r>
              <a:rPr lang="en-GB" altLang="en-US" sz="1400" dirty="0">
                <a:solidFill>
                  <a:schemeClr val="tx1"/>
                </a:solidFill>
              </a:rPr>
              <a:t>Methods described in open access: Beard, et al., 2015. </a:t>
            </a:r>
            <a:r>
              <a:rPr lang="en-GB" altLang="en-US" sz="1400" i="1" dirty="0">
                <a:solidFill>
                  <a:schemeClr val="tx1"/>
                </a:solidFill>
              </a:rPr>
              <a:t>'Protocol for a national monthly survey of alcohol use in England with 6-month follow-up: ‘The Alcohol Toolkit Study’.</a:t>
            </a:r>
            <a:r>
              <a:rPr lang="en-GB" altLang="en-US" sz="1400" dirty="0">
                <a:solidFill>
                  <a:schemeClr val="tx1"/>
                </a:solidFill>
              </a:rPr>
              <a:t> BMC Public Health 15:230 – </a:t>
            </a:r>
            <a:r>
              <a:rPr lang="en-GB" altLang="en-US" sz="1400" dirty="0">
                <a:solidFill>
                  <a:schemeClr val="tx1"/>
                </a:solidFill>
                <a:hlinkClick r:id="rId2"/>
              </a:rPr>
              <a:t>http://www.biomedcentral.com/1471-2458/15/230</a:t>
            </a:r>
            <a:r>
              <a:rPr lang="en-GB" altLang="en-US" sz="1400" dirty="0">
                <a:solidFill>
                  <a:schemeClr val="tx1"/>
                </a:solidFill>
              </a:rPr>
              <a:t> </a:t>
            </a:r>
          </a:p>
          <a:p>
            <a:r>
              <a:rPr lang="en-GB" altLang="en-US" sz="1400" dirty="0">
                <a:solidFill>
                  <a:schemeClr val="tx1"/>
                </a:solidFill>
              </a:rPr>
              <a:t>For more info – including questionnaire - see </a:t>
            </a:r>
            <a:r>
              <a:rPr lang="en-GB" altLang="en-US" sz="1400" dirty="0">
                <a:solidFill>
                  <a:schemeClr val="tx1"/>
                </a:solidFill>
                <a:hlinkClick r:id="rId2"/>
              </a:rPr>
              <a:t>www.alcoholinengland.info</a:t>
            </a:r>
            <a:r>
              <a:rPr lang="en-GB" altLang="en-US" sz="1400" dirty="0">
                <a:solidFill>
                  <a:schemeClr val="tx1"/>
                </a:solidFill>
              </a:rPr>
              <a:t> </a:t>
            </a:r>
          </a:p>
        </p:txBody>
      </p:sp>
      <p:sp>
        <p:nvSpPr>
          <p:cNvPr id="16387" name="Title 1"/>
          <p:cNvSpPr>
            <a:spLocks noGrp="1"/>
          </p:cNvSpPr>
          <p:nvPr>
            <p:ph type="title"/>
          </p:nvPr>
        </p:nvSpPr>
        <p:spPr/>
        <p:txBody>
          <a:bodyPr/>
          <a:lstStyle/>
          <a:p>
            <a:r>
              <a:rPr lang="en-GB" altLang="en-US" b="1" i="1"/>
              <a:t>Methods</a:t>
            </a:r>
            <a:endParaRPr lang="en-GB"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7694613" cy="1143000"/>
          </a:xfrm>
        </p:spPr>
        <p:txBody>
          <a:bodyPr/>
          <a:lstStyle/>
          <a:p>
            <a:r>
              <a:rPr lang="en-GB" altLang="en-US" dirty="0"/>
              <a:t>Prevalence of increasing and higher risk drinking (AUDIT-C) by social grade</a:t>
            </a:r>
          </a:p>
        </p:txBody>
      </p:sp>
      <p:sp>
        <p:nvSpPr>
          <p:cNvPr id="4101" name="Text Box 5"/>
          <p:cNvSpPr txBox="1">
            <a:spLocks noChangeArrowheads="1"/>
          </p:cNvSpPr>
          <p:nvPr/>
        </p:nvSpPr>
        <p:spPr bwMode="auto">
          <a:xfrm>
            <a:off x="301625" y="6286500"/>
            <a:ext cx="541026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400">
                <a:solidFill>
                  <a:schemeClr val="tx1"/>
                </a:solidFill>
                <a:latin typeface="+mj-lt"/>
              </a:rPr>
              <a:t>Increasing </a:t>
            </a:r>
            <a:r>
              <a:rPr lang="en-GB" altLang="en-US" sz="1400" dirty="0">
                <a:solidFill>
                  <a:schemeClr val="tx1"/>
                </a:solidFill>
                <a:latin typeface="+mj-lt"/>
              </a:rPr>
              <a:t>and higher risk drinking defined as those scoring &gt;4 AUDIT-C</a:t>
            </a:r>
          </a:p>
          <a:p>
            <a:pPr eaLnBrk="1" hangingPunct="1">
              <a:spcBef>
                <a:spcPct val="0"/>
              </a:spcBef>
              <a:buFontTx/>
              <a:buNone/>
              <a:defRPr/>
            </a:pPr>
            <a:r>
              <a:rPr lang="en-GB" altLang="en-US" sz="1400" dirty="0">
                <a:solidFill>
                  <a:schemeClr val="tx1"/>
                </a:solidFill>
                <a:latin typeface="+mj-lt"/>
              </a:rPr>
              <a:t>A-C1: Professional to clerical occupation C2-E: Manual occupation</a:t>
            </a:r>
          </a:p>
        </p:txBody>
      </p:sp>
      <p:graphicFrame>
        <p:nvGraphicFramePr>
          <p:cNvPr id="2" name="Content Placeholder 11"/>
          <p:cNvGraphicFramePr>
            <a:graphicFrameLocks noGrp="1"/>
          </p:cNvGraphicFramePr>
          <p:nvPr>
            <p:ph idx="1"/>
            <p:extLst>
              <p:ext uri="{D42A27DB-BD31-4B8C-83A1-F6EECF244321}">
                <p14:modId xmlns:p14="http://schemas.microsoft.com/office/powerpoint/2010/main" val="2728333795"/>
              </p:ext>
            </p:extLst>
          </p:nvPr>
        </p:nvGraphicFramePr>
        <p:xfrm>
          <a:off x="457200" y="1608138"/>
          <a:ext cx="8229600" cy="4525962"/>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7694613" cy="1143000"/>
          </a:xfrm>
        </p:spPr>
        <p:txBody>
          <a:bodyPr/>
          <a:lstStyle/>
          <a:p>
            <a:r>
              <a:rPr lang="en-GB" altLang="en-US" dirty="0"/>
              <a:t>Prevalence of increasing and higher risk drinking (AUDIT-C) by gender</a:t>
            </a:r>
          </a:p>
        </p:txBody>
      </p:sp>
      <p:sp>
        <p:nvSpPr>
          <p:cNvPr id="4101" name="Text Box 5"/>
          <p:cNvSpPr txBox="1">
            <a:spLocks noChangeArrowheads="1"/>
          </p:cNvSpPr>
          <p:nvPr/>
        </p:nvSpPr>
        <p:spPr bwMode="auto">
          <a:xfrm>
            <a:off x="301625" y="6286500"/>
            <a:ext cx="541026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400">
                <a:solidFill>
                  <a:schemeClr val="tx1"/>
                </a:solidFill>
                <a:latin typeface="+mj-lt"/>
              </a:rPr>
              <a:t>Increasing </a:t>
            </a:r>
            <a:r>
              <a:rPr lang="en-GB" altLang="en-US" sz="1400" dirty="0">
                <a:solidFill>
                  <a:schemeClr val="tx1"/>
                </a:solidFill>
                <a:latin typeface="+mj-lt"/>
              </a:rPr>
              <a:t>and higher risk drinking defined as those scoring &gt;4 AUDIT-C</a:t>
            </a:r>
          </a:p>
          <a:p>
            <a:pPr eaLnBrk="1" hangingPunct="1">
              <a:spcBef>
                <a:spcPct val="0"/>
              </a:spcBef>
              <a:buFontTx/>
              <a:buNone/>
              <a:defRPr/>
            </a:pPr>
            <a:r>
              <a:rPr lang="en-GB" altLang="en-US" sz="1400" dirty="0">
                <a:solidFill>
                  <a:schemeClr val="tx1"/>
                </a:solidFill>
                <a:latin typeface="+mj-lt"/>
              </a:rPr>
              <a:t>A-C1: Professional to clerical occupation C2-E: Manual occupation</a:t>
            </a:r>
          </a:p>
        </p:txBody>
      </p:sp>
      <p:graphicFrame>
        <p:nvGraphicFramePr>
          <p:cNvPr id="2" name="Content Placeholder 11"/>
          <p:cNvGraphicFramePr>
            <a:graphicFrameLocks noGrp="1"/>
          </p:cNvGraphicFramePr>
          <p:nvPr>
            <p:ph idx="1"/>
            <p:extLst>
              <p:ext uri="{D42A27DB-BD31-4B8C-83A1-F6EECF244321}">
                <p14:modId xmlns:p14="http://schemas.microsoft.com/office/powerpoint/2010/main" val="2707481605"/>
              </p:ext>
            </p:extLst>
          </p:nvPr>
        </p:nvGraphicFramePr>
        <p:xfrm>
          <a:off x="457200" y="1608138"/>
          <a:ext cx="8229600" cy="4525962"/>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4473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dirty="0"/>
              <a:t>Currently trying to restrict consumption</a:t>
            </a:r>
          </a:p>
        </p:txBody>
      </p:sp>
      <p:sp>
        <p:nvSpPr>
          <p:cNvPr id="5124" name="Text Box 5"/>
          <p:cNvSpPr txBox="1">
            <a:spLocks noChangeArrowheads="1"/>
          </p:cNvSpPr>
          <p:nvPr/>
        </p:nvSpPr>
        <p:spPr bwMode="auto">
          <a:xfrm>
            <a:off x="301625" y="6180138"/>
            <a:ext cx="8455025"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A-C1: Professional to clerical occupation C2-E: Manual occupation; Question: Are you currently trying to restrict your alcohol consumption e.g. by drinking less, choosing lower strength alcohol or using smaller glasses? Are you currently trying to restrict your alcohol consumption e.g. by drinking less, choosing lower strength alcohol or using smaller glasses?</a:t>
            </a:r>
          </a:p>
        </p:txBody>
      </p:sp>
      <p:graphicFrame>
        <p:nvGraphicFramePr>
          <p:cNvPr id="2" name="Content Placeholder 12"/>
          <p:cNvGraphicFramePr>
            <a:graphicFrameLocks noGrp="1"/>
          </p:cNvGraphicFramePr>
          <p:nvPr>
            <p:ph idx="1"/>
            <p:extLst>
              <p:ext uri="{D42A27DB-BD31-4B8C-83A1-F6EECF244321}">
                <p14:modId xmlns:p14="http://schemas.microsoft.com/office/powerpoint/2010/main" val="664693138"/>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altLang="en-US" dirty="0"/>
              <a:t>Motivation to cut down</a:t>
            </a:r>
          </a:p>
        </p:txBody>
      </p:sp>
      <p:sp>
        <p:nvSpPr>
          <p:cNvPr id="8196" name="Text Box 5"/>
          <p:cNvSpPr txBox="1">
            <a:spLocks noChangeArrowheads="1"/>
          </p:cNvSpPr>
          <p:nvPr/>
        </p:nvSpPr>
        <p:spPr bwMode="auto">
          <a:xfrm>
            <a:off x="301625" y="6113463"/>
            <a:ext cx="8758238" cy="73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050" dirty="0">
                <a:solidFill>
                  <a:schemeClr val="tx1"/>
                </a:solidFill>
                <a:latin typeface="+mj-lt"/>
              </a:rPr>
              <a:t>A-C1: Professional to clerical occupation C2-E: Manual occupation; Which of the following best describes you? I REALLY want to cut down on drinking alcohol and intend to in the next month; I REALLY want to cut down on drinking alcohol and intend to in the next 3 months; I want to cut down on drinking alcohol and hope to soon; I REALLY want to cut down on drinking alcohol but I don't know when I will; I want to cut down on drinking alcohol but haven't thought about when; I think I should cut down on drinking alcohol but don't really want to; I don't want to cut down on drinking alcohol </a:t>
            </a:r>
          </a:p>
        </p:txBody>
      </p:sp>
      <p:graphicFrame>
        <p:nvGraphicFramePr>
          <p:cNvPr id="2" name="Content Placeholder 10"/>
          <p:cNvGraphicFramePr>
            <a:graphicFrameLocks noGrp="1"/>
          </p:cNvGraphicFramePr>
          <p:nvPr>
            <p:ph idx="1"/>
            <p:extLst>
              <p:ext uri="{D42A27DB-BD31-4B8C-83A1-F6EECF244321}">
                <p14:modId xmlns:p14="http://schemas.microsoft.com/office/powerpoint/2010/main" val="356314300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altLang="en-US" dirty="0"/>
              <a:t>GP advice to cut down</a:t>
            </a:r>
          </a:p>
        </p:txBody>
      </p:sp>
      <p:sp>
        <p:nvSpPr>
          <p:cNvPr id="5" name="Text Box 5"/>
          <p:cNvSpPr txBox="1">
            <a:spLocks noChangeArrowheads="1"/>
          </p:cNvSpPr>
          <p:nvPr/>
        </p:nvSpPr>
        <p:spPr bwMode="auto">
          <a:xfrm>
            <a:off x="0" y="6089650"/>
            <a:ext cx="9144000" cy="74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850" dirty="0">
                <a:solidFill>
                  <a:schemeClr val="tx1"/>
                </a:solidFill>
                <a:latin typeface="+mj-lt"/>
              </a:rPr>
              <a:t>Question: In the last 12 months, has a doctor or other health worker within your GP surgery discussed your drinking? No; Yes, a doctor or other health worker within my GP surgery asked about my drinking; Yes, a doctor or other health worker within my GP surgery offered advice about cutting down on my drinking; Yes, a doctor or other health worker within my GP surgery offered help or support within the surgery to help me cut down; Yes, a doctor or other health worker within my GP surgery referred me to an alcohol service or advised me to seek specialist help. Q2 You said a doctor or other health worker within your GP surgery has not discussed your drinking with you in the last 12 months. Please could you confirm which of the following statements applies to you: I have not seen a doctor or health worker within my GP surgery in last 12 months; I have seen a doctor or health worker within my GP surgery in the last 12 months but did not discuss my drinking</a:t>
            </a:r>
          </a:p>
        </p:txBody>
      </p:sp>
      <p:graphicFrame>
        <p:nvGraphicFramePr>
          <p:cNvPr id="2" name="Chart 9"/>
          <p:cNvGraphicFramePr>
            <a:graphicFrameLocks/>
          </p:cNvGraphicFramePr>
          <p:nvPr>
            <p:extLst>
              <p:ext uri="{D42A27DB-BD31-4B8C-83A1-F6EECF244321}">
                <p14:modId xmlns:p14="http://schemas.microsoft.com/office/powerpoint/2010/main" val="3717940769"/>
              </p:ext>
            </p:extLst>
          </p:nvPr>
        </p:nvGraphicFramePr>
        <p:xfrm>
          <a:off x="331788" y="1682750"/>
          <a:ext cx="8480425" cy="4210050"/>
        </p:xfrm>
        <a:graphic>
          <a:graphicData uri="http://schemas.openxmlformats.org/drawingml/2006/chart">
            <c:chart xmlns:c="http://schemas.openxmlformats.org/drawingml/2006/chart" xmlns:r="http://schemas.openxmlformats.org/officeDocument/2006/relationships" r:id="rId2"/>
          </a:graphicData>
        </a:graphic>
      </p:graphicFrame>
      <p:pic>
        <p:nvPicPr>
          <p:cNvPr id="6"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n-US" dirty="0"/>
              <a:t>All past-year attempts to cut down </a:t>
            </a:r>
            <a:br>
              <a:rPr lang="en-GB" altLang="en-US" dirty="0"/>
            </a:br>
            <a:r>
              <a:rPr lang="en-GB" altLang="en-US" dirty="0"/>
              <a:t>or stop</a:t>
            </a:r>
          </a:p>
        </p:txBody>
      </p:sp>
      <p:sp>
        <p:nvSpPr>
          <p:cNvPr id="5124" name="Text Box 5"/>
          <p:cNvSpPr txBox="1">
            <a:spLocks noChangeArrowheads="1"/>
          </p:cNvSpPr>
          <p:nvPr/>
        </p:nvSpPr>
        <p:spPr bwMode="auto">
          <a:xfrm>
            <a:off x="301625" y="6089650"/>
            <a:ext cx="8628063"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A-C1: Professional to clerical occupation C2-E: Manual occupation; Question 1: How many attempts to restrict your alcohol consumption have you made in the last 12 months (e.g. by drinking less, choosing lower strength alcohol or using smaller glasses)? Please include all attempts you have made in the last 12 months, whether or not they were successful, AND any attempt that you are currently making.</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1032017550"/>
              </p:ext>
            </p:extLst>
          </p:nvPr>
        </p:nvGraphicFramePr>
        <p:xfrm>
          <a:off x="301625" y="1600200"/>
          <a:ext cx="8385175"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43570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n-US" dirty="0"/>
              <a:t>Serious past-year attempts to cut down or stop</a:t>
            </a:r>
          </a:p>
        </p:txBody>
      </p:sp>
      <p:sp>
        <p:nvSpPr>
          <p:cNvPr id="5124" name="Text Box 5"/>
          <p:cNvSpPr txBox="1">
            <a:spLocks noChangeArrowheads="1"/>
          </p:cNvSpPr>
          <p:nvPr/>
        </p:nvSpPr>
        <p:spPr bwMode="auto">
          <a:xfrm>
            <a:off x="301625" y="6089650"/>
            <a:ext cx="8628063"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A-C1: Professional to clerical occupation C2-E: Manual occupation; Question 1: How many attempts to restrict your alcohol consumption have you made in the last 12 months (e.g. by drinking less, choosing lower strength alcohol or using smaller glasses)? Please include all attempts you have made in the last 12 months, whether or not they were successful, AND any attempt that you are currently making. Q2: During your most recent attempt to restrict your alcohol consumption, was it a serious attempt to cut down on your drinking permanently?</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1317964775"/>
              </p:ext>
            </p:extLst>
          </p:nvPr>
        </p:nvGraphicFramePr>
        <p:xfrm>
          <a:off x="301625" y="1600200"/>
          <a:ext cx="8385175"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5898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altLang="en-US" dirty="0"/>
              <a:t>Support in past-year attempts</a:t>
            </a:r>
          </a:p>
        </p:txBody>
      </p:sp>
      <p:sp>
        <p:nvSpPr>
          <p:cNvPr id="6" name="Text Box 5"/>
          <p:cNvSpPr txBox="1">
            <a:spLocks noChangeArrowheads="1"/>
          </p:cNvSpPr>
          <p:nvPr/>
        </p:nvSpPr>
        <p:spPr bwMode="auto">
          <a:xfrm>
            <a:off x="360728" y="6088559"/>
            <a:ext cx="86868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Question: Which, if any, of the following did you use to try to help restrict your alcohol consumption during the most recent attempt? Evidence-based support defined as medication (e.g., acamprosate, disulfiram, or </a:t>
            </a:r>
            <a:r>
              <a:rPr lang="en-GB" altLang="en-US" sz="1100" dirty="0" err="1">
                <a:solidFill>
                  <a:schemeClr val="tx1"/>
                </a:solidFill>
                <a:latin typeface="+mj-lt"/>
              </a:rPr>
              <a:t>nalmefene</a:t>
            </a:r>
            <a:r>
              <a:rPr lang="en-GB" altLang="en-US" sz="1100" dirty="0">
                <a:solidFill>
                  <a:schemeClr val="tx1"/>
                </a:solidFill>
                <a:latin typeface="+mj-lt"/>
              </a:rPr>
              <a:t>) or behavioural support (any delivery mode)</a:t>
            </a:r>
          </a:p>
        </p:txBody>
      </p:sp>
      <p:graphicFrame>
        <p:nvGraphicFramePr>
          <p:cNvPr id="2" name="Content Placeholder 10"/>
          <p:cNvGraphicFramePr>
            <a:graphicFrameLocks noGrp="1"/>
          </p:cNvGraphicFramePr>
          <p:nvPr>
            <p:ph idx="1"/>
            <p:extLst>
              <p:ext uri="{D42A27DB-BD31-4B8C-83A1-F6EECF244321}">
                <p14:modId xmlns:p14="http://schemas.microsoft.com/office/powerpoint/2010/main" val="1344746627"/>
              </p:ext>
            </p:extLst>
          </p:nvPr>
        </p:nvGraphicFramePr>
        <p:xfrm>
          <a:off x="457200" y="160655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rbel">
      <a:majorFont>
        <a:latin typeface="Corbel"/>
        <a:ea typeface=""/>
        <a:cs typeface=""/>
      </a:majorFont>
      <a:minorFont>
        <a:latin typeface="Corbe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D9147DCE5D39448439BAC925F17EAF" ma:contentTypeVersion="13" ma:contentTypeDescription="Create a new document." ma:contentTypeScope="" ma:versionID="9f787eaa3d848b643d27d261b2a691d9">
  <xsd:schema xmlns:xsd="http://www.w3.org/2001/XMLSchema" xmlns:xs="http://www.w3.org/2001/XMLSchema" xmlns:p="http://schemas.microsoft.com/office/2006/metadata/properties" xmlns:ns2="7b517193-b76b-4847-86d0-f7effd00a065" xmlns:ns3="64cf4f3d-fe9c-4791-a736-5ffb6a9cf343" targetNamespace="http://schemas.microsoft.com/office/2006/metadata/properties" ma:root="true" ma:fieldsID="6432457ecf8c8f549be832a1f35452a3" ns2:_="" ns3:_="">
    <xsd:import namespace="7b517193-b76b-4847-86d0-f7effd00a065"/>
    <xsd:import namespace="64cf4f3d-fe9c-4791-a736-5ffb6a9cf34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517193-b76b-4847-86d0-f7effd00a0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79a89b1-2c2c-4f7f-9bd7-7914fb13a02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cf4f3d-fe9c-4791-a736-5ffb6a9cf34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47fe9c4-542b-4744-b805-c419a5587213}" ma:internalName="TaxCatchAll" ma:showField="CatchAllData" ma:web="64cf4f3d-fe9c-4791-a736-5ffb6a9cf343">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b517193-b76b-4847-86d0-f7effd00a065">
      <Terms xmlns="http://schemas.microsoft.com/office/infopath/2007/PartnerControls"/>
    </lcf76f155ced4ddcb4097134ff3c332f>
    <TaxCatchAll xmlns="64cf4f3d-fe9c-4791-a736-5ffb6a9cf343" xsi:nil="true"/>
  </documentManagement>
</p:properties>
</file>

<file path=customXml/itemProps1.xml><?xml version="1.0" encoding="utf-8"?>
<ds:datastoreItem xmlns:ds="http://schemas.openxmlformats.org/officeDocument/2006/customXml" ds:itemID="{6FFFD8BA-ADA5-4F05-880E-4D7C50D3EA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517193-b76b-4847-86d0-f7effd00a065"/>
    <ds:schemaRef ds:uri="64cf4f3d-fe9c-4791-a736-5ffb6a9cf3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D79FE04-7DA4-41D2-9BF3-1785DC81E032}">
  <ds:schemaRefs>
    <ds:schemaRef ds:uri="http://schemas.microsoft.com/sharepoint/v3/contenttype/forms"/>
  </ds:schemaRefs>
</ds:datastoreItem>
</file>

<file path=customXml/itemProps3.xml><?xml version="1.0" encoding="utf-8"?>
<ds:datastoreItem xmlns:ds="http://schemas.openxmlformats.org/officeDocument/2006/customXml" ds:itemID="{FA1BCD68-B12C-4DDE-A410-7E8765890E8F}">
  <ds:schemaRefs>
    <ds:schemaRef ds:uri="http://schemas.microsoft.com/office/2006/metadata/properties"/>
    <ds:schemaRef ds:uri="http://schemas.microsoft.com/office/infopath/2007/PartnerControls"/>
    <ds:schemaRef ds:uri="7b517193-b76b-4847-86d0-f7effd00a065"/>
    <ds:schemaRef ds:uri="64cf4f3d-fe9c-4791-a736-5ffb6a9cf343"/>
  </ds:schemaRefs>
</ds:datastoreItem>
</file>

<file path=docProps/app.xml><?xml version="1.0" encoding="utf-8"?>
<Properties xmlns="http://schemas.openxmlformats.org/officeDocument/2006/extended-properties" xmlns:vt="http://schemas.openxmlformats.org/officeDocument/2006/docPropsVTypes">
  <TotalTime>42398</TotalTime>
  <Words>1422</Words>
  <Application>Microsoft Office PowerPoint</Application>
  <PresentationFormat>On-screen Show (4:3)</PresentationFormat>
  <Paragraphs>57</Paragraphs>
  <Slides>13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Corbel</vt:lpstr>
      <vt:lpstr>Default Design</vt:lpstr>
      <vt:lpstr>Latest trends on alcohol consumption in England from the Alcohol Toolkit Study</vt:lpstr>
      <vt:lpstr>Prevalence of increasing and higher risk drinking (AUDIT-C) by social grade</vt:lpstr>
      <vt:lpstr>Prevalence of increasing and higher risk drinking (AUDIT-C) by gender</vt:lpstr>
      <vt:lpstr>Currently trying to restrict consumption</vt:lpstr>
      <vt:lpstr>Motivation to cut down</vt:lpstr>
      <vt:lpstr>GP advice to cut down</vt:lpstr>
      <vt:lpstr>All past-year attempts to cut down  or stop</vt:lpstr>
      <vt:lpstr>Serious past-year attempts to cut down or stop</vt:lpstr>
      <vt:lpstr>Support in past-year attempts</vt:lpstr>
      <vt:lpstr>Using low-alcohol/alcohol-free drinks in past-year attempts</vt:lpstr>
      <vt:lpstr>Triggers for past-year attempts</vt:lpstr>
      <vt:lpstr>Prevalence of increasing and higher risk drinking (AUDIT)</vt:lpstr>
      <vt:lpstr>Methods</vt:lpstr>
    </vt:vector>
  </TitlesOfParts>
  <Company>UCL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ATS</dc:title>
  <dc:creator>J Brown</dc:creator>
  <cp:lastModifiedBy>Buss, Vera</cp:lastModifiedBy>
  <cp:revision>1484</cp:revision>
  <dcterms:created xsi:type="dcterms:W3CDTF">2006-06-19T10:26:17Z</dcterms:created>
  <dcterms:modified xsi:type="dcterms:W3CDTF">2025-01-14T18:18:43Z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0x0101006DD9147DCE5D39448439BAC925F17EAF</vt:lpwstr>
  </property>
  <property fmtid="{D5CDD505-2E9C-101B-9397-08002B2CF9AE}" pid="3" name="MediaServiceImageTags">
    <vt:lpwstr/>
  </property>
</Properties>
</file>