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notesSlides/notesSlide7.xml" ContentType="application/vnd.openxmlformats-officedocument.presentationml.notesSlide+xml"/>
  <Override PartName="/ppt/charts/chart9.xml" ContentType="application/vnd.openxmlformats-officedocument.drawingml.chart+xml"/>
  <Override PartName="/ppt/notesSlides/notesSlide8.xml" ContentType="application/vnd.openxmlformats-officedocument.presentationml.notesSlide+xml"/>
  <Override PartName="/ppt/charts/chart10.xml" ContentType="application/vnd.openxmlformats-officedocument.drawingml.chart+xml"/>
  <Override PartName="/ppt/notesSlides/notesSlide9.xml" ContentType="application/vnd.openxmlformats-officedocument.presentationml.notesSlide+xml"/>
  <Override PartName="/ppt/charts/chart11.xml" ContentType="application/vnd.openxmlformats-officedocument.drawingml.char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handoutMasterIdLst>
    <p:handoutMasterId r:id="rId19"/>
  </p:handoutMasterIdLst>
  <p:sldIdLst>
    <p:sldId id="455" r:id="rId5"/>
    <p:sldId id="463" r:id="rId6"/>
    <p:sldId id="461" r:id="rId7"/>
    <p:sldId id="448" r:id="rId8"/>
    <p:sldId id="453" r:id="rId9"/>
    <p:sldId id="452" r:id="rId10"/>
    <p:sldId id="456" r:id="rId11"/>
    <p:sldId id="446" r:id="rId12"/>
    <p:sldId id="447" r:id="rId13"/>
    <p:sldId id="462" r:id="rId14"/>
    <p:sldId id="460" r:id="rId15"/>
    <p:sldId id="459" r:id="rId16"/>
    <p:sldId id="449"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15:clr>
            <a:srgbClr val="A4A3A4"/>
          </p15:clr>
        </p15:guide>
        <p15:guide id="2" pos="35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a:srgbClr val="9900CC"/>
    <a:srgbClr val="8686B4"/>
    <a:srgbClr val="1D70B7"/>
    <a:srgbClr val="1F71B8"/>
    <a:srgbClr val="25267E"/>
    <a:srgbClr val="002B82"/>
    <a:srgbClr val="5A9B8B"/>
    <a:srgbClr val="7D00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4BC195-1D7B-4BCF-BB5A-E195F0B0DDFB}" v="1" dt="2025-12-05T16:06:02.7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51" autoAdjust="0"/>
    <p:restoredTop sz="94701" autoAdjust="0"/>
  </p:normalViewPr>
  <p:slideViewPr>
    <p:cSldViewPr snapToGrid="0">
      <p:cViewPr varScale="1">
        <p:scale>
          <a:sx n="106" d="100"/>
          <a:sy n="106" d="100"/>
        </p:scale>
        <p:origin x="1992" y="96"/>
      </p:cViewPr>
      <p:guideLst>
        <p:guide orient="horz"/>
        <p:guide pos="358"/>
      </p:guideLst>
    </p:cSldViewPr>
  </p:slideViewPr>
  <p:notesTextViewPr>
    <p:cViewPr>
      <p:scale>
        <a:sx n="3" d="2"/>
        <a:sy n="3" d="2"/>
      </p:scale>
      <p:origin x="0" y="0"/>
    </p:cViewPr>
  </p:notesTextViewPr>
  <p:sorterViewPr>
    <p:cViewPr>
      <p:scale>
        <a:sx n="66" d="100"/>
        <a:sy n="66" d="100"/>
      </p:scale>
      <p:origin x="0" y="0"/>
    </p:cViewPr>
  </p:sorterViewPr>
  <p:notesViewPr>
    <p:cSldViewPr snapToGrid="0">
      <p:cViewPr varScale="1">
        <p:scale>
          <a:sx n="47" d="100"/>
          <a:sy n="47" d="100"/>
        </p:scale>
        <p:origin x="-2323" y="-96"/>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uss, Vera" userId="a79c05a7-0a4c-47fe-9032-eb4ecc8bbc26" providerId="ADAL" clId="{CC1C1A19-4BA0-49F3-B366-10A84C7A1975}"/>
    <pc:docChg chg="modSld">
      <pc:chgData name="Buss, Vera" userId="a79c05a7-0a4c-47fe-9032-eb4ecc8bbc26" providerId="ADAL" clId="{CC1C1A19-4BA0-49F3-B366-10A84C7A1975}" dt="2023-06-09T16:13:25.576" v="76" actId="27918"/>
      <pc:docMkLst>
        <pc:docMk/>
      </pc:docMkLst>
      <pc:sldChg chg="mod">
        <pc:chgData name="Buss, Vera" userId="a79c05a7-0a4c-47fe-9032-eb4ecc8bbc26" providerId="ADAL" clId="{CC1C1A19-4BA0-49F3-B366-10A84C7A1975}" dt="2023-06-09T16:13:25.576" v="76" actId="27918"/>
        <pc:sldMkLst>
          <pc:docMk/>
          <pc:sldMk cId="1347441576" sldId="459"/>
        </pc:sldMkLst>
      </pc:sldChg>
    </pc:docChg>
  </pc:docChgLst>
  <pc:docChgLst>
    <pc:chgData name="Buss, Vera" userId="a79c05a7-0a4c-47fe-9032-eb4ecc8bbc26" providerId="ADAL" clId="{CB1AE80D-B2E2-483B-BEAB-B21CCE43B322}"/>
    <pc:docChg chg="modSld">
      <pc:chgData name="Buss, Vera" userId="a79c05a7-0a4c-47fe-9032-eb4ecc8bbc26" providerId="ADAL" clId="{CB1AE80D-B2E2-483B-BEAB-B21CCE43B322}" dt="2025-02-17T12:54:08.061" v="121" actId="27918"/>
      <pc:docMkLst>
        <pc:docMk/>
      </pc:docMkLst>
    </pc:docChg>
  </pc:docChgLst>
  <pc:docChgLst>
    <pc:chgData name="Buss, Vera" userId="a79c05a7-0a4c-47fe-9032-eb4ecc8bbc26" providerId="ADAL" clId="{CED6244E-2CCB-4C6B-8AFC-D20F9118EFBE}"/>
    <pc:docChg chg="modSld">
      <pc:chgData name="Buss, Vera" userId="a79c05a7-0a4c-47fe-9032-eb4ecc8bbc26" providerId="ADAL" clId="{CED6244E-2CCB-4C6B-8AFC-D20F9118EFBE}" dt="2023-04-24T15:02:27.007" v="17" actId="27918"/>
      <pc:docMkLst>
        <pc:docMk/>
      </pc:docMkLst>
    </pc:docChg>
  </pc:docChgLst>
  <pc:docChgLst>
    <pc:chgData name="Buss, Vera" userId="a79c05a7-0a4c-47fe-9032-eb4ecc8bbc26" providerId="ADAL" clId="{BFD012CD-2538-4B28-817E-28AE70DFFF0F}"/>
    <pc:docChg chg="modSld">
      <pc:chgData name="Buss, Vera" userId="a79c05a7-0a4c-47fe-9032-eb4ecc8bbc26" providerId="ADAL" clId="{BFD012CD-2538-4B28-817E-28AE70DFFF0F}" dt="2024-04-09T12:14:47.677" v="108" actId="27918"/>
      <pc:docMkLst>
        <pc:docMk/>
      </pc:docMkLst>
    </pc:docChg>
  </pc:docChgLst>
  <pc:docChgLst>
    <pc:chgData name="Buss, Vera" userId="a79c05a7-0a4c-47fe-9032-eb4ecc8bbc26" providerId="ADAL" clId="{0D0C70BE-9235-498F-8FC4-E1FB4A73E954}"/>
    <pc:docChg chg="modSld">
      <pc:chgData name="Buss, Vera" userId="a79c05a7-0a4c-47fe-9032-eb4ecc8bbc26" providerId="ADAL" clId="{0D0C70BE-9235-498F-8FC4-E1FB4A73E954}" dt="2024-10-14T12:59:04.685" v="92" actId="27918"/>
      <pc:docMkLst>
        <pc:docMk/>
      </pc:docMkLst>
      <pc:sldChg chg="mod">
        <pc:chgData name="Buss, Vera" userId="a79c05a7-0a4c-47fe-9032-eb4ecc8bbc26" providerId="ADAL" clId="{0D0C70BE-9235-498F-8FC4-E1FB4A73E954}" dt="2024-10-14T10:19:13.954" v="67" actId="27918"/>
        <pc:sldMkLst>
          <pc:docMk/>
          <pc:sldMk cId="4194341902" sldId="446"/>
        </pc:sldMkLst>
      </pc:sldChg>
      <pc:sldChg chg="mod">
        <pc:chgData name="Buss, Vera" userId="a79c05a7-0a4c-47fe-9032-eb4ecc8bbc26" providerId="ADAL" clId="{0D0C70BE-9235-498F-8FC4-E1FB4A73E954}" dt="2024-10-14T10:19:58.453" v="73" actId="27918"/>
        <pc:sldMkLst>
          <pc:docMk/>
          <pc:sldMk cId="2370126118" sldId="447"/>
        </pc:sldMkLst>
      </pc:sldChg>
      <pc:sldChg chg="mod">
        <pc:chgData name="Buss, Vera" userId="a79c05a7-0a4c-47fe-9032-eb4ecc8bbc26" providerId="ADAL" clId="{0D0C70BE-9235-498F-8FC4-E1FB4A73E954}" dt="2024-10-14T10:15:41.205" v="41" actId="27918"/>
        <pc:sldMkLst>
          <pc:docMk/>
          <pc:sldMk cId="633077769" sldId="448"/>
        </pc:sldMkLst>
      </pc:sldChg>
      <pc:sldChg chg="mod">
        <pc:chgData name="Buss, Vera" userId="a79c05a7-0a4c-47fe-9032-eb4ecc8bbc26" providerId="ADAL" clId="{0D0C70BE-9235-498F-8FC4-E1FB4A73E954}" dt="2024-10-14T10:18:01.431" v="55" actId="27918"/>
        <pc:sldMkLst>
          <pc:docMk/>
          <pc:sldMk cId="2987757541" sldId="452"/>
        </pc:sldMkLst>
      </pc:sldChg>
      <pc:sldChg chg="mod">
        <pc:chgData name="Buss, Vera" userId="a79c05a7-0a4c-47fe-9032-eb4ecc8bbc26" providerId="ADAL" clId="{0D0C70BE-9235-498F-8FC4-E1FB4A73E954}" dt="2024-10-14T10:16:23.982" v="47" actId="27918"/>
        <pc:sldMkLst>
          <pc:docMk/>
          <pc:sldMk cId="1229948450" sldId="453"/>
        </pc:sldMkLst>
      </pc:sldChg>
      <pc:sldChg chg="modSp mod">
        <pc:chgData name="Buss, Vera" userId="a79c05a7-0a4c-47fe-9032-eb4ecc8bbc26" providerId="ADAL" clId="{0D0C70BE-9235-498F-8FC4-E1FB4A73E954}" dt="2024-10-14T10:10:45.893" v="18" actId="20577"/>
        <pc:sldMkLst>
          <pc:docMk/>
          <pc:sldMk cId="2659603248" sldId="455"/>
        </pc:sldMkLst>
      </pc:sldChg>
      <pc:sldChg chg="mod">
        <pc:chgData name="Buss, Vera" userId="a79c05a7-0a4c-47fe-9032-eb4ecc8bbc26" providerId="ADAL" clId="{0D0C70BE-9235-498F-8FC4-E1FB4A73E954}" dt="2024-10-14T10:18:46.855" v="62" actId="27918"/>
        <pc:sldMkLst>
          <pc:docMk/>
          <pc:sldMk cId="3472951639" sldId="456"/>
        </pc:sldMkLst>
      </pc:sldChg>
      <pc:sldChg chg="mod">
        <pc:chgData name="Buss, Vera" userId="a79c05a7-0a4c-47fe-9032-eb4ecc8bbc26" providerId="ADAL" clId="{0D0C70BE-9235-498F-8FC4-E1FB4A73E954}" dt="2024-10-14T10:22:31.974" v="90" actId="27918"/>
        <pc:sldMkLst>
          <pc:docMk/>
          <pc:sldMk cId="1347441576" sldId="459"/>
        </pc:sldMkLst>
      </pc:sldChg>
      <pc:sldChg chg="mod">
        <pc:chgData name="Buss, Vera" userId="a79c05a7-0a4c-47fe-9032-eb4ecc8bbc26" providerId="ADAL" clId="{0D0C70BE-9235-498F-8FC4-E1FB4A73E954}" dt="2024-10-14T10:21:56.351" v="85" actId="27918"/>
        <pc:sldMkLst>
          <pc:docMk/>
          <pc:sldMk cId="3009515767" sldId="460"/>
        </pc:sldMkLst>
      </pc:sldChg>
      <pc:sldChg chg="mod">
        <pc:chgData name="Buss, Vera" userId="a79c05a7-0a4c-47fe-9032-eb4ecc8bbc26" providerId="ADAL" clId="{0D0C70BE-9235-498F-8FC4-E1FB4A73E954}" dt="2024-10-14T10:15:13.412" v="37" actId="27918"/>
        <pc:sldMkLst>
          <pc:docMk/>
          <pc:sldMk cId="2334883861" sldId="461"/>
        </pc:sldMkLst>
      </pc:sldChg>
      <pc:sldChg chg="mod">
        <pc:chgData name="Buss, Vera" userId="a79c05a7-0a4c-47fe-9032-eb4ecc8bbc26" providerId="ADAL" clId="{0D0C70BE-9235-498F-8FC4-E1FB4A73E954}" dt="2024-10-14T10:21:04.574" v="79" actId="27918"/>
        <pc:sldMkLst>
          <pc:docMk/>
          <pc:sldMk cId="1117168479" sldId="462"/>
        </pc:sldMkLst>
      </pc:sldChg>
      <pc:sldChg chg="mod">
        <pc:chgData name="Buss, Vera" userId="a79c05a7-0a4c-47fe-9032-eb4ecc8bbc26" providerId="ADAL" clId="{0D0C70BE-9235-498F-8FC4-E1FB4A73E954}" dt="2024-10-14T12:59:04.685" v="92" actId="27918"/>
        <pc:sldMkLst>
          <pc:docMk/>
          <pc:sldMk cId="706437633" sldId="463"/>
        </pc:sldMkLst>
      </pc:sldChg>
    </pc:docChg>
  </pc:docChgLst>
  <pc:docChgLst>
    <pc:chgData name="Buss, Vera" userId="a79c05a7-0a4c-47fe-9032-eb4ecc8bbc26" providerId="ADAL" clId="{10834F10-07E1-4176-9F62-19F26F25FEC6}"/>
    <pc:docChg chg="undo custSel modSld">
      <pc:chgData name="Buss, Vera" userId="a79c05a7-0a4c-47fe-9032-eb4ecc8bbc26" providerId="ADAL" clId="{10834F10-07E1-4176-9F62-19F26F25FEC6}" dt="2025-10-06T11:30:04.481" v="107" actId="27918"/>
      <pc:docMkLst>
        <pc:docMk/>
      </pc:docMkLst>
      <pc:sldChg chg="mod">
        <pc:chgData name="Buss, Vera" userId="a79c05a7-0a4c-47fe-9032-eb4ecc8bbc26" providerId="ADAL" clId="{10834F10-07E1-4176-9F62-19F26F25FEC6}" dt="2025-10-06T10:37:26.689" v="93" actId="27918"/>
        <pc:sldMkLst>
          <pc:docMk/>
          <pc:sldMk cId="1347441576" sldId="459"/>
        </pc:sldMkLst>
      </pc:sldChg>
    </pc:docChg>
  </pc:docChgLst>
  <pc:docChgLst>
    <pc:chgData name="Buss, Vera" userId="a79c05a7-0a4c-47fe-9032-eb4ecc8bbc26" providerId="ADAL" clId="{CFDD6837-7B59-4613-8434-18E3560FD320}"/>
    <pc:docChg chg="modSld">
      <pc:chgData name="Buss, Vera" userId="a79c05a7-0a4c-47fe-9032-eb4ecc8bbc26" providerId="ADAL" clId="{CFDD6837-7B59-4613-8434-18E3560FD320}" dt="2023-05-30T12:39:29.791" v="72" actId="27918"/>
      <pc:docMkLst>
        <pc:docMk/>
      </pc:docMkLst>
      <pc:sldChg chg="mod">
        <pc:chgData name="Buss, Vera" userId="a79c05a7-0a4c-47fe-9032-eb4ecc8bbc26" providerId="ADAL" clId="{CFDD6837-7B59-4613-8434-18E3560FD320}" dt="2023-05-30T12:35:49.339" v="45" actId="27918"/>
        <pc:sldMkLst>
          <pc:docMk/>
          <pc:sldMk cId="4194341902" sldId="446"/>
        </pc:sldMkLst>
      </pc:sldChg>
      <pc:sldChg chg="mod">
        <pc:chgData name="Buss, Vera" userId="a79c05a7-0a4c-47fe-9032-eb4ecc8bbc26" providerId="ADAL" clId="{CFDD6837-7B59-4613-8434-18E3560FD320}" dt="2023-05-30T12:36:45.158" v="51" actId="27918"/>
        <pc:sldMkLst>
          <pc:docMk/>
          <pc:sldMk cId="2370126118" sldId="447"/>
        </pc:sldMkLst>
      </pc:sldChg>
      <pc:sldChg chg="mod">
        <pc:chgData name="Buss, Vera" userId="a79c05a7-0a4c-47fe-9032-eb4ecc8bbc26" providerId="ADAL" clId="{CFDD6837-7B59-4613-8434-18E3560FD320}" dt="2023-05-30T12:31:10.174" v="21" actId="27918"/>
        <pc:sldMkLst>
          <pc:docMk/>
          <pc:sldMk cId="633077769" sldId="448"/>
        </pc:sldMkLst>
      </pc:sldChg>
      <pc:sldChg chg="mod">
        <pc:chgData name="Buss, Vera" userId="a79c05a7-0a4c-47fe-9032-eb4ecc8bbc26" providerId="ADAL" clId="{CFDD6837-7B59-4613-8434-18E3560FD320}" dt="2023-05-30T12:34:04.914" v="33" actId="27918"/>
        <pc:sldMkLst>
          <pc:docMk/>
          <pc:sldMk cId="2987757541" sldId="452"/>
        </pc:sldMkLst>
      </pc:sldChg>
      <pc:sldChg chg="mod">
        <pc:chgData name="Buss, Vera" userId="a79c05a7-0a4c-47fe-9032-eb4ecc8bbc26" providerId="ADAL" clId="{CFDD6837-7B59-4613-8434-18E3560FD320}" dt="2023-05-30T12:32:37.814" v="27" actId="27918"/>
        <pc:sldMkLst>
          <pc:docMk/>
          <pc:sldMk cId="1229948450" sldId="453"/>
        </pc:sldMkLst>
      </pc:sldChg>
      <pc:sldChg chg="modSp mod">
        <pc:chgData name="Buss, Vera" userId="a79c05a7-0a4c-47fe-9032-eb4ecc8bbc26" providerId="ADAL" clId="{CFDD6837-7B59-4613-8434-18E3560FD320}" dt="2023-05-30T10:38:40.688" v="11" actId="20577"/>
        <pc:sldMkLst>
          <pc:docMk/>
          <pc:sldMk cId="2659603248" sldId="455"/>
        </pc:sldMkLst>
      </pc:sldChg>
      <pc:sldChg chg="mod">
        <pc:chgData name="Buss, Vera" userId="a79c05a7-0a4c-47fe-9032-eb4ecc8bbc26" providerId="ADAL" clId="{CFDD6837-7B59-4613-8434-18E3560FD320}" dt="2023-05-30T12:35:09.213" v="39" actId="27918"/>
        <pc:sldMkLst>
          <pc:docMk/>
          <pc:sldMk cId="3472951639" sldId="456"/>
        </pc:sldMkLst>
      </pc:sldChg>
      <pc:sldChg chg="mod">
        <pc:chgData name="Buss, Vera" userId="a79c05a7-0a4c-47fe-9032-eb4ecc8bbc26" providerId="ADAL" clId="{CFDD6837-7B59-4613-8434-18E3560FD320}" dt="2023-05-30T12:39:29.791" v="72" actId="27918"/>
        <pc:sldMkLst>
          <pc:docMk/>
          <pc:sldMk cId="1347441576" sldId="459"/>
        </pc:sldMkLst>
      </pc:sldChg>
      <pc:sldChg chg="mod">
        <pc:chgData name="Buss, Vera" userId="a79c05a7-0a4c-47fe-9032-eb4ecc8bbc26" providerId="ADAL" clId="{CFDD6837-7B59-4613-8434-18E3560FD320}" dt="2023-05-30T12:38:36.723" v="66" actId="27918"/>
        <pc:sldMkLst>
          <pc:docMk/>
          <pc:sldMk cId="3009515767" sldId="460"/>
        </pc:sldMkLst>
      </pc:sldChg>
      <pc:sldChg chg="mod">
        <pc:chgData name="Buss, Vera" userId="a79c05a7-0a4c-47fe-9032-eb4ecc8bbc26" providerId="ADAL" clId="{CFDD6837-7B59-4613-8434-18E3560FD320}" dt="2023-05-30T12:30:29.330" v="17" actId="27918"/>
        <pc:sldMkLst>
          <pc:docMk/>
          <pc:sldMk cId="2334883861" sldId="461"/>
        </pc:sldMkLst>
      </pc:sldChg>
      <pc:sldChg chg="mod">
        <pc:chgData name="Buss, Vera" userId="a79c05a7-0a4c-47fe-9032-eb4ecc8bbc26" providerId="ADAL" clId="{CFDD6837-7B59-4613-8434-18E3560FD320}" dt="2023-05-30T12:37:46.873" v="60" actId="27918"/>
        <pc:sldMkLst>
          <pc:docMk/>
          <pc:sldMk cId="1117168479" sldId="462"/>
        </pc:sldMkLst>
      </pc:sldChg>
    </pc:docChg>
  </pc:docChgLst>
  <pc:docChgLst>
    <pc:chgData name="Buss, Vera" userId="a79c05a7-0a4c-47fe-9032-eb4ecc8bbc26" providerId="ADAL" clId="{93C84065-30CC-4496-BF94-B09AAB372C4C}"/>
    <pc:docChg chg="modSld">
      <pc:chgData name="Buss, Vera" userId="a79c05a7-0a4c-47fe-9032-eb4ecc8bbc26" providerId="ADAL" clId="{93C84065-30CC-4496-BF94-B09AAB372C4C}" dt="2024-05-08T08:53:44.568" v="90" actId="27918"/>
      <pc:docMkLst>
        <pc:docMk/>
      </pc:docMkLst>
    </pc:docChg>
  </pc:docChgLst>
  <pc:docChgLst>
    <pc:chgData name="Vera" userId="a79c05a7-0a4c-47fe-9032-eb4ecc8bbc26" providerId="ADAL" clId="{757CABD7-5293-481A-BA22-2E0B3A4C1BAA}"/>
    <pc:docChg chg="modSld">
      <pc:chgData name="Vera" userId="a79c05a7-0a4c-47fe-9032-eb4ecc8bbc26" providerId="ADAL" clId="{757CABD7-5293-481A-BA22-2E0B3A4C1BAA}" dt="2022-10-20T09:29:24.156" v="60" actId="27918"/>
      <pc:docMkLst>
        <pc:docMk/>
      </pc:docMkLst>
    </pc:docChg>
  </pc:docChgLst>
  <pc:docChgLst>
    <pc:chgData name="Buss, Vera" userId="a79c05a7-0a4c-47fe-9032-eb4ecc8bbc26" providerId="ADAL" clId="{61159FDA-921F-443F-BC37-05978B2986FD}"/>
    <pc:docChg chg="modSld">
      <pc:chgData name="Buss, Vera" userId="a79c05a7-0a4c-47fe-9032-eb4ecc8bbc26" providerId="ADAL" clId="{61159FDA-921F-443F-BC37-05978B2986FD}" dt="2023-12-20T08:45:16.667" v="85" actId="27918"/>
      <pc:docMkLst>
        <pc:docMk/>
      </pc:docMkLst>
    </pc:docChg>
  </pc:docChgLst>
  <pc:docChgLst>
    <pc:chgData name="Buss, Vera" userId="a79c05a7-0a4c-47fe-9032-eb4ecc8bbc26" providerId="ADAL" clId="{6DE0FD47-A392-423A-893A-AD16C399680F}"/>
    <pc:docChg chg="undo custSel modSld">
      <pc:chgData name="Buss, Vera" userId="a79c05a7-0a4c-47fe-9032-eb4ecc8bbc26" providerId="ADAL" clId="{6DE0FD47-A392-423A-893A-AD16C399680F}" dt="2024-08-19T12:23:52.766" v="90" actId="27918"/>
      <pc:docMkLst>
        <pc:docMk/>
      </pc:docMkLst>
    </pc:docChg>
  </pc:docChgLst>
  <pc:docChgLst>
    <pc:chgData name="Buss, Vera" userId="a79c05a7-0a4c-47fe-9032-eb4ecc8bbc26" providerId="ADAL" clId="{46CF045E-427F-47A8-AD81-DD69CC39CF35}"/>
    <pc:docChg chg="modSld">
      <pc:chgData name="Buss, Vera" userId="a79c05a7-0a4c-47fe-9032-eb4ecc8bbc26" providerId="ADAL" clId="{46CF045E-427F-47A8-AD81-DD69CC39CF35}" dt="2023-07-19T15:16:00.525" v="105" actId="27918"/>
      <pc:docMkLst>
        <pc:docMk/>
      </pc:docMkLst>
    </pc:docChg>
  </pc:docChgLst>
  <pc:docChgLst>
    <pc:chgData name="Buss, Vera" userId="a79c05a7-0a4c-47fe-9032-eb4ecc8bbc26" providerId="ADAL" clId="{405EFC91-E811-4BC5-A8B2-87F08FADD6AE}"/>
    <pc:docChg chg="addSld modSld sldOrd">
      <pc:chgData name="Buss, Vera" userId="a79c05a7-0a4c-47fe-9032-eb4ecc8bbc26" providerId="ADAL" clId="{405EFC91-E811-4BC5-A8B2-87F08FADD6AE}" dt="2024-03-15T11:15:33.801" v="271" actId="20577"/>
      <pc:docMkLst>
        <pc:docMk/>
      </pc:docMkLst>
      <pc:sldChg chg="modSp add mod ord">
        <pc:chgData name="Buss, Vera" userId="a79c05a7-0a4c-47fe-9032-eb4ecc8bbc26" providerId="ADAL" clId="{405EFC91-E811-4BC5-A8B2-87F08FADD6AE}" dt="2024-03-15T11:14:35.761" v="203" actId="27918"/>
        <pc:sldMkLst>
          <pc:docMk/>
          <pc:sldMk cId="706437633" sldId="463"/>
        </pc:sldMkLst>
      </pc:sldChg>
    </pc:docChg>
  </pc:docChgLst>
  <pc:docChgLst>
    <pc:chgData name="Buss, Vera" userId="a79c05a7-0a4c-47fe-9032-eb4ecc8bbc26" providerId="ADAL" clId="{6D2F0E3B-FEE4-415B-94D6-703B5FCDD0C4}"/>
    <pc:docChg chg="modSld">
      <pc:chgData name="Buss, Vera" userId="a79c05a7-0a4c-47fe-9032-eb4ecc8bbc26" providerId="ADAL" clId="{6D2F0E3B-FEE4-415B-94D6-703B5FCDD0C4}" dt="2025-12-05T16:14:25.584" v="171" actId="27918"/>
      <pc:docMkLst>
        <pc:docMk/>
      </pc:docMkLst>
      <pc:sldChg chg="mod">
        <pc:chgData name="Buss, Vera" userId="a79c05a7-0a4c-47fe-9032-eb4ecc8bbc26" providerId="ADAL" clId="{6D2F0E3B-FEE4-415B-94D6-703B5FCDD0C4}" dt="2025-12-05T16:10:24.198" v="145" actId="27918"/>
        <pc:sldMkLst>
          <pc:docMk/>
          <pc:sldMk cId="4194341902" sldId="446"/>
        </pc:sldMkLst>
      </pc:sldChg>
      <pc:sldChg chg="mod">
        <pc:chgData name="Buss, Vera" userId="a79c05a7-0a4c-47fe-9032-eb4ecc8bbc26" providerId="ADAL" clId="{6D2F0E3B-FEE4-415B-94D6-703B5FCDD0C4}" dt="2025-12-05T16:11:14.449" v="153" actId="27918"/>
        <pc:sldMkLst>
          <pc:docMk/>
          <pc:sldMk cId="2370126118" sldId="447"/>
        </pc:sldMkLst>
      </pc:sldChg>
      <pc:sldChg chg="modSp mod">
        <pc:chgData name="Buss, Vera" userId="a79c05a7-0a4c-47fe-9032-eb4ecc8bbc26" providerId="ADAL" clId="{6D2F0E3B-FEE4-415B-94D6-703B5FCDD0C4}" dt="2025-12-05T15:57:59.227" v="101" actId="20577"/>
        <pc:sldMkLst>
          <pc:docMk/>
          <pc:sldMk cId="2659603248" sldId="455"/>
        </pc:sldMkLst>
        <pc:spChg chg="mod">
          <ac:chgData name="Buss, Vera" userId="a79c05a7-0a4c-47fe-9032-eb4ecc8bbc26" providerId="ADAL" clId="{6D2F0E3B-FEE4-415B-94D6-703B5FCDD0C4}" dt="2025-12-05T15:57:59.227" v="101" actId="20577"/>
          <ac:spMkLst>
            <pc:docMk/>
            <pc:sldMk cId="2659603248" sldId="455"/>
            <ac:spMk id="5128" creationId="{00000000-0000-0000-0000-000000000000}"/>
          </ac:spMkLst>
        </pc:spChg>
      </pc:sldChg>
      <pc:sldChg chg="mod">
        <pc:chgData name="Buss, Vera" userId="a79c05a7-0a4c-47fe-9032-eb4ecc8bbc26" providerId="ADAL" clId="{6D2F0E3B-FEE4-415B-94D6-703B5FCDD0C4}" dt="2025-12-05T16:09:32.386" v="139" actId="27918"/>
        <pc:sldMkLst>
          <pc:docMk/>
          <pc:sldMk cId="3472951639" sldId="456"/>
        </pc:sldMkLst>
      </pc:sldChg>
      <pc:sldChg chg="mod">
        <pc:chgData name="Buss, Vera" userId="a79c05a7-0a4c-47fe-9032-eb4ecc8bbc26" providerId="ADAL" clId="{6D2F0E3B-FEE4-415B-94D6-703B5FCDD0C4}" dt="2025-12-05T16:14:25.584" v="171" actId="27918"/>
        <pc:sldMkLst>
          <pc:docMk/>
          <pc:sldMk cId="1347441576" sldId="459"/>
        </pc:sldMkLst>
      </pc:sldChg>
      <pc:sldChg chg="mod">
        <pc:chgData name="Buss, Vera" userId="a79c05a7-0a4c-47fe-9032-eb4ecc8bbc26" providerId="ADAL" clId="{6D2F0E3B-FEE4-415B-94D6-703B5FCDD0C4}" dt="2025-12-05T16:13:26.606" v="165" actId="27918"/>
        <pc:sldMkLst>
          <pc:docMk/>
          <pc:sldMk cId="3009515767" sldId="460"/>
        </pc:sldMkLst>
      </pc:sldChg>
      <pc:sldChg chg="mod">
        <pc:chgData name="Buss, Vera" userId="a79c05a7-0a4c-47fe-9032-eb4ecc8bbc26" providerId="ADAL" clId="{6D2F0E3B-FEE4-415B-94D6-703B5FCDD0C4}" dt="2025-12-05T16:12:34.359" v="159" actId="27918"/>
        <pc:sldMkLst>
          <pc:docMk/>
          <pc:sldMk cId="1117168479" sldId="462"/>
        </pc:sldMkLst>
      </pc:sldChg>
      <pc:sldChg chg="mod">
        <pc:chgData name="Buss, Vera" userId="a79c05a7-0a4c-47fe-9032-eb4ecc8bbc26" providerId="ADAL" clId="{6D2F0E3B-FEE4-415B-94D6-703B5FCDD0C4}" dt="2025-12-05T16:04:36.352" v="104" actId="27918"/>
        <pc:sldMkLst>
          <pc:docMk/>
          <pc:sldMk cId="706437633" sldId="463"/>
        </pc:sldMkLst>
      </pc:sldChg>
    </pc:docChg>
  </pc:docChgLst>
  <pc:docChgLst>
    <pc:chgData name="Buss, Vera" userId="a79c05a7-0a4c-47fe-9032-eb4ecc8bbc26" providerId="ADAL" clId="{9DE66B2D-56B6-4137-9D9F-8DCE8C6FCB9B}"/>
    <pc:docChg chg="modSld">
      <pc:chgData name="Buss, Vera" userId="a79c05a7-0a4c-47fe-9032-eb4ecc8bbc26" providerId="ADAL" clId="{9DE66B2D-56B6-4137-9D9F-8DCE8C6FCB9B}" dt="2025-09-15T15:31:15.492" v="94" actId="27918"/>
      <pc:docMkLst>
        <pc:docMk/>
      </pc:docMkLst>
    </pc:docChg>
  </pc:docChgLst>
  <pc:docChgLst>
    <pc:chgData name="Buss, Vera" userId="a79c05a7-0a4c-47fe-9032-eb4ecc8bbc26" providerId="ADAL" clId="{158E4A8D-9543-4868-A341-9F62B3CCD187}"/>
    <pc:docChg chg="modSld">
      <pc:chgData name="Buss, Vera" userId="a79c05a7-0a4c-47fe-9032-eb4ecc8bbc26" providerId="ADAL" clId="{158E4A8D-9543-4868-A341-9F62B3CCD187}" dt="2025-01-14T17:43:44.522" v="82" actId="27918"/>
      <pc:docMkLst>
        <pc:docMk/>
      </pc:docMkLst>
      <pc:sldChg chg="mod">
        <pc:chgData name="Buss, Vera" userId="a79c05a7-0a4c-47fe-9032-eb4ecc8bbc26" providerId="ADAL" clId="{158E4A8D-9543-4868-A341-9F62B3CCD187}" dt="2025-01-14T17:36:58.460" v="26" actId="27918"/>
        <pc:sldMkLst>
          <pc:docMk/>
          <pc:sldMk cId="706437633" sldId="463"/>
        </pc:sldMkLst>
      </pc:sldChg>
    </pc:docChg>
  </pc:docChgLst>
  <pc:docChgLst>
    <pc:chgData name="Buss, Vera" userId="a79c05a7-0a4c-47fe-9032-eb4ecc8bbc26" providerId="ADAL" clId="{6FD26892-ABCE-4B68-A24C-2FE114A5874D}"/>
    <pc:docChg chg="modSld">
      <pc:chgData name="Buss, Vera" userId="a79c05a7-0a4c-47fe-9032-eb4ecc8bbc26" providerId="ADAL" clId="{6FD26892-ABCE-4B68-A24C-2FE114A5874D}" dt="2025-05-20T11:34:20.232" v="84" actId="27918"/>
      <pc:docMkLst>
        <pc:docMk/>
      </pc:docMkLst>
    </pc:docChg>
  </pc:docChgLst>
  <pc:docChgLst>
    <pc:chgData name="Buss, Vera" userId="a79c05a7-0a4c-47fe-9032-eb4ecc8bbc26" providerId="ADAL" clId="{DEC86A60-05AA-4CA8-AD3C-9763E77DD958}"/>
    <pc:docChg chg="modSld">
      <pc:chgData name="Buss, Vera" userId="a79c05a7-0a4c-47fe-9032-eb4ecc8bbc26" providerId="ADAL" clId="{DEC86A60-05AA-4CA8-AD3C-9763E77DD958}" dt="2024-07-17T09:23:50.764" v="103" actId="27918"/>
      <pc:docMkLst>
        <pc:docMk/>
      </pc:docMkLst>
      <pc:sldChg chg="mod">
        <pc:chgData name="Buss, Vera" userId="a79c05a7-0a4c-47fe-9032-eb4ecc8bbc26" providerId="ADAL" clId="{DEC86A60-05AA-4CA8-AD3C-9763E77DD958}" dt="2024-07-17T09:23:26.699" v="101" actId="27918"/>
        <pc:sldMkLst>
          <pc:docMk/>
          <pc:sldMk cId="4194341902" sldId="446"/>
        </pc:sldMkLst>
      </pc:sldChg>
      <pc:sldChg chg="mod">
        <pc:chgData name="Buss, Vera" userId="a79c05a7-0a4c-47fe-9032-eb4ecc8bbc26" providerId="ADAL" clId="{DEC86A60-05AA-4CA8-AD3C-9763E77DD958}" dt="2024-07-17T09:23:50.764" v="103" actId="27918"/>
        <pc:sldMkLst>
          <pc:docMk/>
          <pc:sldMk cId="2370126118" sldId="447"/>
        </pc:sldMkLst>
      </pc:sldChg>
      <pc:sldChg chg="mod">
        <pc:chgData name="Buss, Vera" userId="a79c05a7-0a4c-47fe-9032-eb4ecc8bbc26" providerId="ADAL" clId="{DEC86A60-05AA-4CA8-AD3C-9763E77DD958}" dt="2024-07-16T17:33:14.358" v="42" actId="27918"/>
        <pc:sldMkLst>
          <pc:docMk/>
          <pc:sldMk cId="633077769" sldId="448"/>
        </pc:sldMkLst>
      </pc:sldChg>
      <pc:sldChg chg="mod">
        <pc:chgData name="Buss, Vera" userId="a79c05a7-0a4c-47fe-9032-eb4ecc8bbc26" providerId="ADAL" clId="{DEC86A60-05AA-4CA8-AD3C-9763E77DD958}" dt="2024-07-16T17:35:21.722" v="55" actId="27918"/>
        <pc:sldMkLst>
          <pc:docMk/>
          <pc:sldMk cId="2987757541" sldId="452"/>
        </pc:sldMkLst>
      </pc:sldChg>
      <pc:sldChg chg="mod">
        <pc:chgData name="Buss, Vera" userId="a79c05a7-0a4c-47fe-9032-eb4ecc8bbc26" providerId="ADAL" clId="{DEC86A60-05AA-4CA8-AD3C-9763E77DD958}" dt="2024-07-16T17:34:13" v="48" actId="27918"/>
        <pc:sldMkLst>
          <pc:docMk/>
          <pc:sldMk cId="1229948450" sldId="453"/>
        </pc:sldMkLst>
      </pc:sldChg>
      <pc:sldChg chg="mod">
        <pc:chgData name="Buss, Vera" userId="a79c05a7-0a4c-47fe-9032-eb4ecc8bbc26" providerId="ADAL" clId="{DEC86A60-05AA-4CA8-AD3C-9763E77DD958}" dt="2024-07-17T09:22:39.042" v="97" actId="27918"/>
        <pc:sldMkLst>
          <pc:docMk/>
          <pc:sldMk cId="2334883861" sldId="461"/>
        </pc:sldMkLst>
      </pc:sldChg>
      <pc:sldChg chg="mod">
        <pc:chgData name="Buss, Vera" userId="a79c05a7-0a4c-47fe-9032-eb4ecc8bbc26" providerId="ADAL" clId="{DEC86A60-05AA-4CA8-AD3C-9763E77DD958}" dt="2024-07-16T17:38:43.592" v="82" actId="27918"/>
        <pc:sldMkLst>
          <pc:docMk/>
          <pc:sldMk cId="1117168479" sldId="462"/>
        </pc:sldMkLst>
      </pc:sldChg>
      <pc:sldChg chg="mod">
        <pc:chgData name="Buss, Vera" userId="a79c05a7-0a4c-47fe-9032-eb4ecc8bbc26" providerId="ADAL" clId="{DEC86A60-05AA-4CA8-AD3C-9763E77DD958}" dt="2024-07-17T09:14:00.567" v="95" actId="27918"/>
        <pc:sldMkLst>
          <pc:docMk/>
          <pc:sldMk cId="706437633" sldId="463"/>
        </pc:sldMkLst>
      </pc:sldChg>
    </pc:docChg>
  </pc:docChgLst>
  <pc:docChgLst>
    <pc:chgData name="Buss, Vera" userId="a79c05a7-0a4c-47fe-9032-eb4ecc8bbc26" providerId="ADAL" clId="{757CABD7-5293-481A-BA22-2E0B3A4C1BAA}"/>
    <pc:docChg chg="undo custSel modSld">
      <pc:chgData name="Buss, Vera" userId="a79c05a7-0a4c-47fe-9032-eb4ecc8bbc26" providerId="ADAL" clId="{757CABD7-5293-481A-BA22-2E0B3A4C1BAA}" dt="2022-10-26T17:18:58.235" v="275" actId="20577"/>
      <pc:docMkLst>
        <pc:docMk/>
      </pc:docMkLst>
      <pc:sldChg chg="mod">
        <pc:chgData name="Buss, Vera" userId="a79c05a7-0a4c-47fe-9032-eb4ecc8bbc26" providerId="ADAL" clId="{757CABD7-5293-481A-BA22-2E0B3A4C1BAA}" dt="2022-10-26T16:57:07.892" v="123" actId="27918"/>
        <pc:sldMkLst>
          <pc:docMk/>
          <pc:sldMk cId="4194341902" sldId="446"/>
        </pc:sldMkLst>
      </pc:sldChg>
      <pc:sldChg chg="mod">
        <pc:chgData name="Buss, Vera" userId="a79c05a7-0a4c-47fe-9032-eb4ecc8bbc26" providerId="ADAL" clId="{757CABD7-5293-481A-BA22-2E0B3A4C1BAA}" dt="2022-10-26T16:59:04.182" v="125" actId="27918"/>
        <pc:sldMkLst>
          <pc:docMk/>
          <pc:sldMk cId="2370126118" sldId="447"/>
        </pc:sldMkLst>
      </pc:sldChg>
      <pc:sldChg chg="mod">
        <pc:chgData name="Buss, Vera" userId="a79c05a7-0a4c-47fe-9032-eb4ecc8bbc26" providerId="ADAL" clId="{757CABD7-5293-481A-BA22-2E0B3A4C1BAA}" dt="2022-10-26T16:43:22.192" v="99" actId="27918"/>
        <pc:sldMkLst>
          <pc:docMk/>
          <pc:sldMk cId="633077769" sldId="448"/>
        </pc:sldMkLst>
      </pc:sldChg>
      <pc:sldChg chg="modSp mod">
        <pc:chgData name="Buss, Vera" userId="a79c05a7-0a4c-47fe-9032-eb4ecc8bbc26" providerId="ADAL" clId="{757CABD7-5293-481A-BA22-2E0B3A4C1BAA}" dt="2022-10-26T17:18:58.235" v="275" actId="20577"/>
        <pc:sldMkLst>
          <pc:docMk/>
          <pc:sldMk cId="2254544038" sldId="449"/>
        </pc:sldMkLst>
      </pc:sldChg>
      <pc:sldChg chg="mod">
        <pc:chgData name="Buss, Vera" userId="a79c05a7-0a4c-47fe-9032-eb4ecc8bbc26" providerId="ADAL" clId="{757CABD7-5293-481A-BA22-2E0B3A4C1BAA}" dt="2022-10-26T16:55:48.247" v="121" actId="27918"/>
        <pc:sldMkLst>
          <pc:docMk/>
          <pc:sldMk cId="2987757541" sldId="452"/>
        </pc:sldMkLst>
      </pc:sldChg>
      <pc:sldChg chg="mod">
        <pc:chgData name="Buss, Vera" userId="a79c05a7-0a4c-47fe-9032-eb4ecc8bbc26" providerId="ADAL" clId="{757CABD7-5293-481A-BA22-2E0B3A4C1BAA}" dt="2022-10-18T16:01:18.027" v="81" actId="27918"/>
        <pc:sldMkLst>
          <pc:docMk/>
          <pc:sldMk cId="1229948450" sldId="453"/>
        </pc:sldMkLst>
      </pc:sldChg>
      <pc:sldChg chg="modSp mod">
        <pc:chgData name="Buss, Vera" userId="a79c05a7-0a4c-47fe-9032-eb4ecc8bbc26" providerId="ADAL" clId="{757CABD7-5293-481A-BA22-2E0B3A4C1BAA}" dt="2022-10-18T14:26:07.707" v="15" actId="20577"/>
        <pc:sldMkLst>
          <pc:docMk/>
          <pc:sldMk cId="2659603248" sldId="455"/>
        </pc:sldMkLst>
      </pc:sldChg>
      <pc:sldChg chg="mod">
        <pc:chgData name="Buss, Vera" userId="a79c05a7-0a4c-47fe-9032-eb4ecc8bbc26" providerId="ADAL" clId="{757CABD7-5293-481A-BA22-2E0B3A4C1BAA}" dt="2022-10-26T16:51:17.794" v="119" actId="27918"/>
        <pc:sldMkLst>
          <pc:docMk/>
          <pc:sldMk cId="3472951639" sldId="456"/>
        </pc:sldMkLst>
      </pc:sldChg>
      <pc:sldChg chg="mod">
        <pc:chgData name="Buss, Vera" userId="a79c05a7-0a4c-47fe-9032-eb4ecc8bbc26" providerId="ADAL" clId="{757CABD7-5293-481A-BA22-2E0B3A4C1BAA}" dt="2022-10-26T17:16:29.244" v="244" actId="27918"/>
        <pc:sldMkLst>
          <pc:docMk/>
          <pc:sldMk cId="1347441576" sldId="459"/>
        </pc:sldMkLst>
      </pc:sldChg>
      <pc:sldChg chg="mod">
        <pc:chgData name="Buss, Vera" userId="a79c05a7-0a4c-47fe-9032-eb4ecc8bbc26" providerId="ADAL" clId="{757CABD7-5293-481A-BA22-2E0B3A4C1BAA}" dt="2022-10-26T17:10:01.437" v="203" actId="27918"/>
        <pc:sldMkLst>
          <pc:docMk/>
          <pc:sldMk cId="3009515767" sldId="460"/>
        </pc:sldMkLst>
      </pc:sldChg>
      <pc:sldChg chg="mod">
        <pc:chgData name="Buss, Vera" userId="a79c05a7-0a4c-47fe-9032-eb4ecc8bbc26" providerId="ADAL" clId="{757CABD7-5293-481A-BA22-2E0B3A4C1BAA}" dt="2022-10-18T14:27:57.207" v="22" actId="27918"/>
        <pc:sldMkLst>
          <pc:docMk/>
          <pc:sldMk cId="2334883861" sldId="461"/>
        </pc:sldMkLst>
      </pc:sldChg>
      <pc:sldChg chg="mod">
        <pc:chgData name="Buss, Vera" userId="a79c05a7-0a4c-47fe-9032-eb4ecc8bbc26" providerId="ADAL" clId="{757CABD7-5293-481A-BA22-2E0B3A4C1BAA}" dt="2022-10-26T17:06:26.114" v="163" actId="27918"/>
        <pc:sldMkLst>
          <pc:docMk/>
          <pc:sldMk cId="1117168479" sldId="462"/>
        </pc:sldMkLst>
      </pc:sldChg>
    </pc:docChg>
  </pc:docChgLst>
  <pc:docChgLst>
    <pc:chgData name="Buss, Vera" userId="a79c05a7-0a4c-47fe-9032-eb4ecc8bbc26" providerId="ADAL" clId="{EEF3CC5E-BAA3-4D50-9E8C-6896E8A2F216}"/>
    <pc:docChg chg="modSld">
      <pc:chgData name="Buss, Vera" userId="a79c05a7-0a4c-47fe-9032-eb4ecc8bbc26" providerId="ADAL" clId="{EEF3CC5E-BAA3-4D50-9E8C-6896E8A2F216}" dt="2025-06-04T09:05:04.339" v="95" actId="27918"/>
      <pc:docMkLst>
        <pc:docMk/>
      </pc:docMkLst>
    </pc:docChg>
  </pc:docChgLst>
  <pc:docChgLst>
    <pc:chgData name="Buss, Vera" userId="a79c05a7-0a4c-47fe-9032-eb4ecc8bbc26" providerId="ADAL" clId="{D627CDBD-F0D0-470B-8EDC-57257698BE9C}"/>
    <pc:docChg chg="modSld">
      <pc:chgData name="Buss, Vera" userId="a79c05a7-0a4c-47fe-9032-eb4ecc8bbc26" providerId="ADAL" clId="{D627CDBD-F0D0-470B-8EDC-57257698BE9C}" dt="2024-12-12T12:51:51.730" v="87" actId="27918"/>
      <pc:docMkLst>
        <pc:docMk/>
      </pc:docMkLst>
    </pc:docChg>
  </pc:docChgLst>
  <pc:docChgLst>
    <pc:chgData name="Buss, Vera" userId="a79c05a7-0a4c-47fe-9032-eb4ecc8bbc26" providerId="ADAL" clId="{D7822B84-C0CF-4499-A559-FAAC8F1A6150}"/>
    <pc:docChg chg="undo custSel modSld">
      <pc:chgData name="Buss, Vera" userId="a79c05a7-0a4c-47fe-9032-eb4ecc8bbc26" providerId="ADAL" clId="{D7822B84-C0CF-4499-A559-FAAC8F1A6150}" dt="2024-09-06T09:58:29.432" v="89" actId="1036"/>
      <pc:docMkLst>
        <pc:docMk/>
      </pc:docMkLst>
    </pc:docChg>
  </pc:docChgLst>
  <pc:docChgLst>
    <pc:chgData name="Buss, Vera" userId="a79c05a7-0a4c-47fe-9032-eb4ecc8bbc26" providerId="ADAL" clId="{74297FA7-0E3A-4D7E-9445-A7216845AD6D}"/>
    <pc:docChg chg="modSld">
      <pc:chgData name="Buss, Vera" userId="a79c05a7-0a4c-47fe-9032-eb4ecc8bbc26" providerId="ADAL" clId="{74297FA7-0E3A-4D7E-9445-A7216845AD6D}" dt="2025-08-13T15:50:32.069" v="96" actId="27918"/>
      <pc:docMkLst>
        <pc:docMk/>
      </pc:docMkLst>
      <pc:sldChg chg="mod">
        <pc:chgData name="Buss, Vera" userId="a79c05a7-0a4c-47fe-9032-eb4ecc8bbc26" providerId="ADAL" clId="{74297FA7-0E3A-4D7E-9445-A7216845AD6D}" dt="2025-08-13T15:46:06.109" v="68" actId="27918"/>
        <pc:sldMkLst>
          <pc:docMk/>
          <pc:sldMk cId="4194341902" sldId="446"/>
        </pc:sldMkLst>
      </pc:sldChg>
      <pc:sldChg chg="mod">
        <pc:chgData name="Buss, Vera" userId="a79c05a7-0a4c-47fe-9032-eb4ecc8bbc26" providerId="ADAL" clId="{74297FA7-0E3A-4D7E-9445-A7216845AD6D}" dt="2025-08-13T15:47:29.612" v="75" actId="27918"/>
        <pc:sldMkLst>
          <pc:docMk/>
          <pc:sldMk cId="2370126118" sldId="447"/>
        </pc:sldMkLst>
      </pc:sldChg>
      <pc:sldChg chg="mod">
        <pc:chgData name="Buss, Vera" userId="a79c05a7-0a4c-47fe-9032-eb4ecc8bbc26" providerId="ADAL" clId="{74297FA7-0E3A-4D7E-9445-A7216845AD6D}" dt="2025-08-13T15:40:41.517" v="32" actId="27918"/>
        <pc:sldMkLst>
          <pc:docMk/>
          <pc:sldMk cId="633077769" sldId="448"/>
        </pc:sldMkLst>
      </pc:sldChg>
      <pc:sldChg chg="modSp mod">
        <pc:chgData name="Buss, Vera" userId="a79c05a7-0a4c-47fe-9032-eb4ecc8bbc26" providerId="ADAL" clId="{74297FA7-0E3A-4D7E-9445-A7216845AD6D}" dt="2025-08-13T15:43:28.246" v="51" actId="27918"/>
        <pc:sldMkLst>
          <pc:docMk/>
          <pc:sldMk cId="2987757541" sldId="452"/>
        </pc:sldMkLst>
      </pc:sldChg>
      <pc:sldChg chg="modSp mod">
        <pc:chgData name="Buss, Vera" userId="a79c05a7-0a4c-47fe-9032-eb4ecc8bbc26" providerId="ADAL" clId="{74297FA7-0E3A-4D7E-9445-A7216845AD6D}" dt="2025-08-13T15:42:20.183" v="44" actId="27918"/>
        <pc:sldMkLst>
          <pc:docMk/>
          <pc:sldMk cId="1229948450" sldId="453"/>
        </pc:sldMkLst>
      </pc:sldChg>
      <pc:sldChg chg="modSp mod">
        <pc:chgData name="Buss, Vera" userId="a79c05a7-0a4c-47fe-9032-eb4ecc8bbc26" providerId="ADAL" clId="{74297FA7-0E3A-4D7E-9445-A7216845AD6D}" dt="2025-08-13T15:37:11.118" v="12" actId="20577"/>
        <pc:sldMkLst>
          <pc:docMk/>
          <pc:sldMk cId="2659603248" sldId="455"/>
        </pc:sldMkLst>
      </pc:sldChg>
      <pc:sldChg chg="mod">
        <pc:chgData name="Buss, Vera" userId="a79c05a7-0a4c-47fe-9032-eb4ecc8bbc26" providerId="ADAL" clId="{74297FA7-0E3A-4D7E-9445-A7216845AD6D}" dt="2025-08-13T15:44:55.981" v="59" actId="27918"/>
        <pc:sldMkLst>
          <pc:docMk/>
          <pc:sldMk cId="3472951639" sldId="456"/>
        </pc:sldMkLst>
      </pc:sldChg>
      <pc:sldChg chg="mod">
        <pc:chgData name="Buss, Vera" userId="a79c05a7-0a4c-47fe-9032-eb4ecc8bbc26" providerId="ADAL" clId="{74297FA7-0E3A-4D7E-9445-A7216845AD6D}" dt="2025-08-13T15:49:40.002" v="90" actId="27918"/>
        <pc:sldMkLst>
          <pc:docMk/>
          <pc:sldMk cId="3009515767" sldId="460"/>
        </pc:sldMkLst>
      </pc:sldChg>
      <pc:sldChg chg="mod">
        <pc:chgData name="Buss, Vera" userId="a79c05a7-0a4c-47fe-9032-eb4ecc8bbc26" providerId="ADAL" clId="{74297FA7-0E3A-4D7E-9445-A7216845AD6D}" dt="2025-08-13T15:39:01.762" v="25" actId="27918"/>
        <pc:sldMkLst>
          <pc:docMk/>
          <pc:sldMk cId="2334883861" sldId="461"/>
        </pc:sldMkLst>
      </pc:sldChg>
      <pc:sldChg chg="mod">
        <pc:chgData name="Buss, Vera" userId="a79c05a7-0a4c-47fe-9032-eb4ecc8bbc26" providerId="ADAL" clId="{74297FA7-0E3A-4D7E-9445-A7216845AD6D}" dt="2025-08-13T15:48:53.440" v="84" actId="27918"/>
        <pc:sldMkLst>
          <pc:docMk/>
          <pc:sldMk cId="1117168479" sldId="462"/>
        </pc:sldMkLst>
      </pc:sldChg>
      <pc:sldChg chg="mod">
        <pc:chgData name="Buss, Vera" userId="a79c05a7-0a4c-47fe-9032-eb4ecc8bbc26" providerId="ADAL" clId="{74297FA7-0E3A-4D7E-9445-A7216845AD6D}" dt="2025-08-13T15:39:29.886" v="28" actId="27918"/>
        <pc:sldMkLst>
          <pc:docMk/>
          <pc:sldMk cId="706437633" sldId="463"/>
        </pc:sldMkLst>
      </pc:sldChg>
    </pc:docChg>
  </pc:docChgLst>
  <pc:docChgLst>
    <pc:chgData name="Buss, Vera" userId="a79c05a7-0a4c-47fe-9032-eb4ecc8bbc26" providerId="ADAL" clId="{22E9C696-4003-4E64-A14B-A52925A90447}"/>
    <pc:docChg chg="modSld">
      <pc:chgData name="Buss, Vera" userId="a79c05a7-0a4c-47fe-9032-eb4ecc8bbc26" providerId="ADAL" clId="{22E9C696-4003-4E64-A14B-A52925A90447}" dt="2025-03-18T16:14:00.994" v="112" actId="27918"/>
      <pc:docMkLst>
        <pc:docMk/>
      </pc:docMkLst>
      <pc:sldChg chg="mod">
        <pc:chgData name="Buss, Vera" userId="a79c05a7-0a4c-47fe-9032-eb4ecc8bbc26" providerId="ADAL" clId="{22E9C696-4003-4E64-A14B-A52925A90447}" dt="2025-03-18T16:07:17.311" v="82" actId="27918"/>
        <pc:sldMkLst>
          <pc:docMk/>
          <pc:sldMk cId="4194341902" sldId="446"/>
        </pc:sldMkLst>
      </pc:sldChg>
      <pc:sldChg chg="mod">
        <pc:chgData name="Buss, Vera" userId="a79c05a7-0a4c-47fe-9032-eb4ecc8bbc26" providerId="ADAL" clId="{22E9C696-4003-4E64-A14B-A52925A90447}" dt="2025-03-18T16:08:07.146" v="88" actId="27918"/>
        <pc:sldMkLst>
          <pc:docMk/>
          <pc:sldMk cId="2370126118" sldId="447"/>
        </pc:sldMkLst>
      </pc:sldChg>
      <pc:sldChg chg="mod">
        <pc:chgData name="Buss, Vera" userId="a79c05a7-0a4c-47fe-9032-eb4ecc8bbc26" providerId="ADAL" clId="{22E9C696-4003-4E64-A14B-A52925A90447}" dt="2025-03-18T16:04:03.341" v="60" actId="27918"/>
        <pc:sldMkLst>
          <pc:docMk/>
          <pc:sldMk cId="633077769" sldId="448"/>
        </pc:sldMkLst>
      </pc:sldChg>
      <pc:sldChg chg="mod">
        <pc:chgData name="Buss, Vera" userId="a79c05a7-0a4c-47fe-9032-eb4ecc8bbc26" providerId="ADAL" clId="{22E9C696-4003-4E64-A14B-A52925A90447}" dt="2025-03-18T16:04:45.638" v="66" actId="27918"/>
        <pc:sldMkLst>
          <pc:docMk/>
          <pc:sldMk cId="2987757541" sldId="452"/>
        </pc:sldMkLst>
      </pc:sldChg>
      <pc:sldChg chg="mod">
        <pc:chgData name="Buss, Vera" userId="a79c05a7-0a4c-47fe-9032-eb4ecc8bbc26" providerId="ADAL" clId="{22E9C696-4003-4E64-A14B-A52925A90447}" dt="2025-03-18T16:04:17.591" v="63" actId="27918"/>
        <pc:sldMkLst>
          <pc:docMk/>
          <pc:sldMk cId="1229948450" sldId="453"/>
        </pc:sldMkLst>
      </pc:sldChg>
      <pc:sldChg chg="modSp mod">
        <pc:chgData name="Buss, Vera" userId="a79c05a7-0a4c-47fe-9032-eb4ecc8bbc26" providerId="ADAL" clId="{22E9C696-4003-4E64-A14B-A52925A90447}" dt="2025-03-18T15:57:34.945" v="14" actId="20577"/>
        <pc:sldMkLst>
          <pc:docMk/>
          <pc:sldMk cId="2659603248" sldId="455"/>
        </pc:sldMkLst>
      </pc:sldChg>
      <pc:sldChg chg="modSp mod">
        <pc:chgData name="Buss, Vera" userId="a79c05a7-0a4c-47fe-9032-eb4ecc8bbc26" providerId="ADAL" clId="{22E9C696-4003-4E64-A14B-A52925A90447}" dt="2025-03-18T16:06:37.569" v="74"/>
        <pc:sldMkLst>
          <pc:docMk/>
          <pc:sldMk cId="3472951639" sldId="456"/>
        </pc:sldMkLst>
      </pc:sldChg>
      <pc:sldChg chg="mod">
        <pc:chgData name="Buss, Vera" userId="a79c05a7-0a4c-47fe-9032-eb4ecc8bbc26" providerId="ADAL" clId="{22E9C696-4003-4E64-A14B-A52925A90447}" dt="2025-03-18T16:14:00.994" v="112" actId="27918"/>
        <pc:sldMkLst>
          <pc:docMk/>
          <pc:sldMk cId="1347441576" sldId="459"/>
        </pc:sldMkLst>
      </pc:sldChg>
      <pc:sldChg chg="mod">
        <pc:chgData name="Buss, Vera" userId="a79c05a7-0a4c-47fe-9032-eb4ecc8bbc26" providerId="ADAL" clId="{22E9C696-4003-4E64-A14B-A52925A90447}" dt="2025-03-18T16:10:18.286" v="106" actId="27918"/>
        <pc:sldMkLst>
          <pc:docMk/>
          <pc:sldMk cId="3009515767" sldId="460"/>
        </pc:sldMkLst>
      </pc:sldChg>
      <pc:sldChg chg="mod">
        <pc:chgData name="Buss, Vera" userId="a79c05a7-0a4c-47fe-9032-eb4ecc8bbc26" providerId="ADAL" clId="{22E9C696-4003-4E64-A14B-A52925A90447}" dt="2025-03-18T16:03:45.874" v="57" actId="27918"/>
        <pc:sldMkLst>
          <pc:docMk/>
          <pc:sldMk cId="2334883861" sldId="461"/>
        </pc:sldMkLst>
      </pc:sldChg>
      <pc:sldChg chg="mod">
        <pc:chgData name="Buss, Vera" userId="a79c05a7-0a4c-47fe-9032-eb4ecc8bbc26" providerId="ADAL" clId="{22E9C696-4003-4E64-A14B-A52925A90447}" dt="2025-03-18T16:09:25.996" v="99" actId="27918"/>
        <pc:sldMkLst>
          <pc:docMk/>
          <pc:sldMk cId="1117168479" sldId="462"/>
        </pc:sldMkLst>
      </pc:sldChg>
      <pc:sldChg chg="mod">
        <pc:chgData name="Buss, Vera" userId="a79c05a7-0a4c-47fe-9032-eb4ecc8bbc26" providerId="ADAL" clId="{22E9C696-4003-4E64-A14B-A52925A90447}" dt="2025-03-18T16:03:28.632" v="55" actId="27918"/>
        <pc:sldMkLst>
          <pc:docMk/>
          <pc:sldMk cId="706437633" sldId="463"/>
        </pc:sldMkLst>
      </pc:sldChg>
    </pc:docChg>
  </pc:docChgLst>
  <pc:docChgLst>
    <pc:chgData name="Buss, Vera" userId="a79c05a7-0a4c-47fe-9032-eb4ecc8bbc26" providerId="ADAL" clId="{BCCF26A2-80A8-44C2-A5E9-5B43DAB9E18A}"/>
    <pc:docChg chg="modSld">
      <pc:chgData name="Buss, Vera" userId="a79c05a7-0a4c-47fe-9032-eb4ecc8bbc26" providerId="ADAL" clId="{BCCF26A2-80A8-44C2-A5E9-5B43DAB9E18A}" dt="2025-04-25T08:39:40.060" v="102" actId="27918"/>
      <pc:docMkLst>
        <pc:docMk/>
      </pc:docMkLst>
    </pc:docChg>
  </pc:docChgLst>
  <pc:docChgLst>
    <pc:chgData name="Buss, Vera" userId="a79c05a7-0a4c-47fe-9032-eb4ecc8bbc26" providerId="ADAL" clId="{9C191C84-B7AA-44A9-A89F-1BFDB30F1200}"/>
    <pc:docChg chg="undo custSel modSld">
      <pc:chgData name="Buss, Vera" userId="a79c05a7-0a4c-47fe-9032-eb4ecc8bbc26" providerId="ADAL" clId="{9C191C84-B7AA-44A9-A89F-1BFDB30F1200}" dt="2024-06-21T10:42:06.537" v="99" actId="27918"/>
      <pc:docMkLst>
        <pc:docMk/>
      </pc:docMkLst>
    </pc:docChg>
  </pc:docChgLst>
  <pc:docChgLst>
    <pc:chgData name="Buss, Vera" userId="a79c05a7-0a4c-47fe-9032-eb4ecc8bbc26" providerId="ADAL" clId="{8A72611D-5A2D-4005-A715-DF469AC6337A}"/>
    <pc:docChg chg="modSld">
      <pc:chgData name="Buss, Vera" userId="a79c05a7-0a4c-47fe-9032-eb4ecc8bbc26" providerId="ADAL" clId="{8A72611D-5A2D-4005-A715-DF469AC6337A}" dt="2025-07-07T16:34:05.840" v="94" actId="27918"/>
      <pc:docMkLst>
        <pc:docMk/>
      </pc:docMkLst>
      <pc:sldChg chg="mod">
        <pc:chgData name="Buss, Vera" userId="a79c05a7-0a4c-47fe-9032-eb4ecc8bbc26" providerId="ADAL" clId="{8A72611D-5A2D-4005-A715-DF469AC6337A}" dt="2025-07-07T16:33:29.802" v="92" actId="27918"/>
        <pc:sldMkLst>
          <pc:docMk/>
          <pc:sldMk cId="4194341902" sldId="446"/>
        </pc:sldMkLst>
      </pc:sldChg>
      <pc:sldChg chg="mod">
        <pc:chgData name="Buss, Vera" userId="a79c05a7-0a4c-47fe-9032-eb4ecc8bbc26" providerId="ADAL" clId="{8A72611D-5A2D-4005-A715-DF469AC6337A}" dt="2025-07-07T16:34:05.840" v="94" actId="27918"/>
        <pc:sldMkLst>
          <pc:docMk/>
          <pc:sldMk cId="2370126118" sldId="447"/>
        </pc:sldMkLst>
      </pc:sldChg>
      <pc:sldChg chg="mod">
        <pc:chgData name="Buss, Vera" userId="a79c05a7-0a4c-47fe-9032-eb4ecc8bbc26" providerId="ADAL" clId="{8A72611D-5A2D-4005-A715-DF469AC6337A}" dt="2025-07-07T14:02:04.249" v="36" actId="27918"/>
        <pc:sldMkLst>
          <pc:docMk/>
          <pc:sldMk cId="633077769" sldId="448"/>
        </pc:sldMkLst>
      </pc:sldChg>
      <pc:sldChg chg="modSp mod">
        <pc:chgData name="Buss, Vera" userId="a79c05a7-0a4c-47fe-9032-eb4ecc8bbc26" providerId="ADAL" clId="{8A72611D-5A2D-4005-A715-DF469AC6337A}" dt="2025-07-07T14:11:46.903" v="86" actId="20577"/>
        <pc:sldMkLst>
          <pc:docMk/>
          <pc:sldMk cId="2254544038" sldId="449"/>
        </pc:sldMkLst>
      </pc:sldChg>
      <pc:sldChg chg="mod">
        <pc:chgData name="Buss, Vera" userId="a79c05a7-0a4c-47fe-9032-eb4ecc8bbc26" providerId="ADAL" clId="{8A72611D-5A2D-4005-A715-DF469AC6337A}" dt="2025-07-07T14:05:29.701" v="50" actId="27918"/>
        <pc:sldMkLst>
          <pc:docMk/>
          <pc:sldMk cId="2987757541" sldId="452"/>
        </pc:sldMkLst>
      </pc:sldChg>
      <pc:sldChg chg="mod">
        <pc:chgData name="Buss, Vera" userId="a79c05a7-0a4c-47fe-9032-eb4ecc8bbc26" providerId="ADAL" clId="{8A72611D-5A2D-4005-A715-DF469AC6337A}" dt="2025-07-07T14:02:46.449" v="42" actId="27918"/>
        <pc:sldMkLst>
          <pc:docMk/>
          <pc:sldMk cId="1229948450" sldId="453"/>
        </pc:sldMkLst>
      </pc:sldChg>
      <pc:sldChg chg="modSp mod">
        <pc:chgData name="Buss, Vera" userId="a79c05a7-0a4c-47fe-9032-eb4ecc8bbc26" providerId="ADAL" clId="{8A72611D-5A2D-4005-A715-DF469AC6337A}" dt="2025-07-07T13:38:33.369" v="5" actId="6549"/>
        <pc:sldMkLst>
          <pc:docMk/>
          <pc:sldMk cId="2659603248" sldId="455"/>
        </pc:sldMkLst>
      </pc:sldChg>
      <pc:sldChg chg="mod">
        <pc:chgData name="Buss, Vera" userId="a79c05a7-0a4c-47fe-9032-eb4ecc8bbc26" providerId="ADAL" clId="{8A72611D-5A2D-4005-A715-DF469AC6337A}" dt="2025-07-07T16:33:02.292" v="90" actId="27918"/>
        <pc:sldMkLst>
          <pc:docMk/>
          <pc:sldMk cId="3472951639" sldId="456"/>
        </pc:sldMkLst>
      </pc:sldChg>
      <pc:sldChg chg="mod">
        <pc:chgData name="Buss, Vera" userId="a79c05a7-0a4c-47fe-9032-eb4ecc8bbc26" providerId="ADAL" clId="{8A72611D-5A2D-4005-A715-DF469AC6337A}" dt="2025-07-07T14:10:43.048" v="81" actId="27918"/>
        <pc:sldMkLst>
          <pc:docMk/>
          <pc:sldMk cId="3009515767" sldId="460"/>
        </pc:sldMkLst>
      </pc:sldChg>
      <pc:sldChg chg="mod">
        <pc:chgData name="Buss, Vera" userId="a79c05a7-0a4c-47fe-9032-eb4ecc8bbc26" providerId="ADAL" clId="{8A72611D-5A2D-4005-A715-DF469AC6337A}" dt="2025-07-07T14:00:54.392" v="32" actId="27918"/>
        <pc:sldMkLst>
          <pc:docMk/>
          <pc:sldMk cId="2334883861" sldId="461"/>
        </pc:sldMkLst>
      </pc:sldChg>
      <pc:sldChg chg="mod">
        <pc:chgData name="Buss, Vera" userId="a79c05a7-0a4c-47fe-9032-eb4ecc8bbc26" providerId="ADAL" clId="{8A72611D-5A2D-4005-A715-DF469AC6337A}" dt="2025-07-07T14:09:38.954" v="74" actId="27918"/>
        <pc:sldMkLst>
          <pc:docMk/>
          <pc:sldMk cId="1117168479" sldId="462"/>
        </pc:sldMkLst>
      </pc:sldChg>
      <pc:sldChg chg="modSp mod">
        <pc:chgData name="Buss, Vera" userId="a79c05a7-0a4c-47fe-9032-eb4ecc8bbc26" providerId="ADAL" clId="{8A72611D-5A2D-4005-A715-DF469AC6337A}" dt="2025-07-07T16:31:55.072" v="88" actId="27918"/>
        <pc:sldMkLst>
          <pc:docMk/>
          <pc:sldMk cId="706437633" sldId="463"/>
        </pc:sldMkLst>
      </pc:sldChg>
    </pc:docChg>
  </pc:docChgLst>
  <pc:docChgLst>
    <pc:chgData name="Buss, Vera" userId="a79c05a7-0a4c-47fe-9032-eb4ecc8bbc26" providerId="ADAL" clId="{69407A18-C2B4-4FC8-AB43-98DDD96217E6}"/>
    <pc:docChg chg="modSld">
      <pc:chgData name="Buss, Vera" userId="a79c05a7-0a4c-47fe-9032-eb4ecc8bbc26" providerId="ADAL" clId="{69407A18-C2B4-4FC8-AB43-98DDD96217E6}" dt="2023-08-21T13:21:01.378" v="84" actId="27918"/>
      <pc:docMkLst>
        <pc:docMk/>
      </pc:docMkLst>
      <pc:sldChg chg="mod">
        <pc:chgData name="Buss, Vera" userId="a79c05a7-0a4c-47fe-9032-eb4ecc8bbc26" providerId="ADAL" clId="{69407A18-C2B4-4FC8-AB43-98DDD96217E6}" dt="2023-08-21T13:17:00.578" v="58" actId="27918"/>
        <pc:sldMkLst>
          <pc:docMk/>
          <pc:sldMk cId="4194341902" sldId="446"/>
        </pc:sldMkLst>
      </pc:sldChg>
      <pc:sldChg chg="mod">
        <pc:chgData name="Buss, Vera" userId="a79c05a7-0a4c-47fe-9032-eb4ecc8bbc26" providerId="ADAL" clId="{69407A18-C2B4-4FC8-AB43-98DDD96217E6}" dt="2023-08-21T13:18:06.720" v="66" actId="27918"/>
        <pc:sldMkLst>
          <pc:docMk/>
          <pc:sldMk cId="2370126118" sldId="447"/>
        </pc:sldMkLst>
      </pc:sldChg>
      <pc:sldChg chg="mod">
        <pc:chgData name="Buss, Vera" userId="a79c05a7-0a4c-47fe-9032-eb4ecc8bbc26" providerId="ADAL" clId="{69407A18-C2B4-4FC8-AB43-98DDD96217E6}" dt="2023-08-21T13:12:15.993" v="32" actId="27918"/>
        <pc:sldMkLst>
          <pc:docMk/>
          <pc:sldMk cId="633077769" sldId="448"/>
        </pc:sldMkLst>
      </pc:sldChg>
      <pc:sldChg chg="mod">
        <pc:chgData name="Buss, Vera" userId="a79c05a7-0a4c-47fe-9032-eb4ecc8bbc26" providerId="ADAL" clId="{69407A18-C2B4-4FC8-AB43-98DDD96217E6}" dt="2023-08-21T13:14:26.627" v="46" actId="27918"/>
        <pc:sldMkLst>
          <pc:docMk/>
          <pc:sldMk cId="2987757541" sldId="452"/>
        </pc:sldMkLst>
      </pc:sldChg>
      <pc:sldChg chg="mod">
        <pc:chgData name="Buss, Vera" userId="a79c05a7-0a4c-47fe-9032-eb4ecc8bbc26" providerId="ADAL" clId="{69407A18-C2B4-4FC8-AB43-98DDD96217E6}" dt="2023-08-21T13:13:41.327" v="40" actId="27918"/>
        <pc:sldMkLst>
          <pc:docMk/>
          <pc:sldMk cId="1229948450" sldId="453"/>
        </pc:sldMkLst>
      </pc:sldChg>
      <pc:sldChg chg="modSp mod">
        <pc:chgData name="Buss, Vera" userId="a79c05a7-0a4c-47fe-9032-eb4ecc8bbc26" providerId="ADAL" clId="{69407A18-C2B4-4FC8-AB43-98DDD96217E6}" dt="2023-08-21T13:10:51.264" v="18" actId="20577"/>
        <pc:sldMkLst>
          <pc:docMk/>
          <pc:sldMk cId="2659603248" sldId="455"/>
        </pc:sldMkLst>
      </pc:sldChg>
      <pc:sldChg chg="mod">
        <pc:chgData name="Buss, Vera" userId="a79c05a7-0a4c-47fe-9032-eb4ecc8bbc26" providerId="ADAL" clId="{69407A18-C2B4-4FC8-AB43-98DDD96217E6}" dt="2023-08-21T13:16:17.397" v="52" actId="27918"/>
        <pc:sldMkLst>
          <pc:docMk/>
          <pc:sldMk cId="3472951639" sldId="456"/>
        </pc:sldMkLst>
      </pc:sldChg>
      <pc:sldChg chg="mod">
        <pc:chgData name="Buss, Vera" userId="a79c05a7-0a4c-47fe-9032-eb4ecc8bbc26" providerId="ADAL" clId="{69407A18-C2B4-4FC8-AB43-98DDD96217E6}" dt="2023-08-21T13:21:01.378" v="84" actId="27918"/>
        <pc:sldMkLst>
          <pc:docMk/>
          <pc:sldMk cId="1347441576" sldId="459"/>
        </pc:sldMkLst>
      </pc:sldChg>
      <pc:sldChg chg="mod">
        <pc:chgData name="Buss, Vera" userId="a79c05a7-0a4c-47fe-9032-eb4ecc8bbc26" providerId="ADAL" clId="{69407A18-C2B4-4FC8-AB43-98DDD96217E6}" dt="2023-08-21T13:20:00.255" v="78" actId="27918"/>
        <pc:sldMkLst>
          <pc:docMk/>
          <pc:sldMk cId="3009515767" sldId="460"/>
        </pc:sldMkLst>
      </pc:sldChg>
      <pc:sldChg chg="mod">
        <pc:chgData name="Buss, Vera" userId="a79c05a7-0a4c-47fe-9032-eb4ecc8bbc26" providerId="ADAL" clId="{69407A18-C2B4-4FC8-AB43-98DDD96217E6}" dt="2023-08-21T13:11:46.842" v="27" actId="27918"/>
        <pc:sldMkLst>
          <pc:docMk/>
          <pc:sldMk cId="2334883861" sldId="461"/>
        </pc:sldMkLst>
      </pc:sldChg>
      <pc:sldChg chg="mod">
        <pc:chgData name="Buss, Vera" userId="a79c05a7-0a4c-47fe-9032-eb4ecc8bbc26" providerId="ADAL" clId="{69407A18-C2B4-4FC8-AB43-98DDD96217E6}" dt="2023-08-21T13:19:14.184" v="72" actId="27918"/>
        <pc:sldMkLst>
          <pc:docMk/>
          <pc:sldMk cId="1117168479" sldId="462"/>
        </pc:sldMkLst>
      </pc:sldChg>
    </pc:docChg>
  </pc:docChgLst>
  <pc:docChgLst>
    <pc:chgData name="Buss, Vera" userId="a79c05a7-0a4c-47fe-9032-eb4ecc8bbc26" providerId="ADAL" clId="{07E72847-68B0-49D3-AB37-E77F774005DC}"/>
    <pc:docChg chg="modSld">
      <pc:chgData name="Buss, Vera" userId="a79c05a7-0a4c-47fe-9032-eb4ecc8bbc26" providerId="ADAL" clId="{07E72847-68B0-49D3-AB37-E77F774005DC}" dt="2024-11-06T17:50:04.692" v="80" actId="27918"/>
      <pc:docMkLst>
        <pc:docMk/>
      </pc:docMkLst>
      <pc:sldChg chg="mod">
        <pc:chgData name="Buss, Vera" userId="a79c05a7-0a4c-47fe-9032-eb4ecc8bbc26" providerId="ADAL" clId="{07E72847-68B0-49D3-AB37-E77F774005DC}" dt="2024-11-06T17:35:16.807" v="21" actId="27918"/>
        <pc:sldMkLst>
          <pc:docMk/>
          <pc:sldMk cId="706437633" sldId="463"/>
        </pc:sldMkLst>
      </pc:sldChg>
    </pc:docChg>
  </pc:docChgLst>
  <pc:docChgLst>
    <pc:chgData name="Buss, Vera" userId="a79c05a7-0a4c-47fe-9032-eb4ecc8bbc26" providerId="ADAL" clId="{E0DEE7B0-B3E6-408D-B23B-BA3D113F3D4A}"/>
    <pc:docChg chg="modSld">
      <pc:chgData name="Buss, Vera" userId="a79c05a7-0a4c-47fe-9032-eb4ecc8bbc26" providerId="ADAL" clId="{E0DEE7B0-B3E6-408D-B23B-BA3D113F3D4A}" dt="2023-02-16T12:59:13.146" v="102" actId="27918"/>
      <pc:docMkLst>
        <pc:docMk/>
      </pc:docMkLst>
    </pc:docChg>
  </pc:docChgLst>
  <pc:docChgLst>
    <pc:chgData name="Buss, Vera" userId="a79c05a7-0a4c-47fe-9032-eb4ecc8bbc26" providerId="ADAL" clId="{E6964053-75C4-4F03-85BB-5CE2043E8DFC}"/>
    <pc:docChg chg="modSld">
      <pc:chgData name="Buss, Vera" userId="a79c05a7-0a4c-47fe-9032-eb4ecc8bbc26" providerId="ADAL" clId="{E6964053-75C4-4F03-85BB-5CE2043E8DFC}" dt="2022-11-21T12:06:30.840" v="8" actId="27918"/>
      <pc:docMkLst>
        <pc:docMk/>
      </pc:docMkLst>
    </pc:docChg>
  </pc:docChgLst>
  <pc:docChgLst>
    <pc:chgData name="Buss, Vera" userId="a79c05a7-0a4c-47fe-9032-eb4ecc8bbc26" providerId="ADAL" clId="{5CF79AE3-0022-40EF-A3ED-918C5F12C173}"/>
    <pc:docChg chg="modSld">
      <pc:chgData name="Buss, Vera" userId="a79c05a7-0a4c-47fe-9032-eb4ecc8bbc26" providerId="ADAL" clId="{5CF79AE3-0022-40EF-A3ED-918C5F12C173}" dt="2024-02-13T14:37:46.105" v="133" actId="27918"/>
      <pc:docMkLst>
        <pc:docMk/>
      </pc:docMkLst>
    </pc:docChg>
  </pc:docChgLst>
  <pc:docChgLst>
    <pc:chgData name="Buss, Vera" userId="a79c05a7-0a4c-47fe-9032-eb4ecc8bbc26" providerId="ADAL" clId="{C7A3E464-7C73-4917-A7DB-13F2D6E7E2BF}"/>
    <pc:docChg chg="modSld">
      <pc:chgData name="Buss, Vera" userId="a79c05a7-0a4c-47fe-9032-eb4ecc8bbc26" providerId="ADAL" clId="{C7A3E464-7C73-4917-A7DB-13F2D6E7E2BF}" dt="2023-03-22T14:31:00.797" v="117" actId="27918"/>
      <pc:docMkLst>
        <pc:docMk/>
      </pc:docMkLst>
    </pc:docChg>
  </pc:docChgLst>
  <pc:docChgLst>
    <pc:chgData name="Buss, Vera" userId="a79c05a7-0a4c-47fe-9032-eb4ecc8bbc26" providerId="ADAL" clId="{AD8CDA32-7D13-4F50-A672-880257F34F6E}"/>
    <pc:docChg chg="modSld">
      <pc:chgData name="Buss, Vera" userId="a79c05a7-0a4c-47fe-9032-eb4ecc8bbc26" providerId="ADAL" clId="{AD8CDA32-7D13-4F50-A672-880257F34F6E}" dt="2023-01-16T13:09:34.496" v="7" actId="27918"/>
      <pc:docMkLst>
        <pc:docMk/>
      </pc:docMkLst>
    </pc:docChg>
  </pc:docChgLst>
  <pc:docChgLst>
    <pc:chgData name="Buss, Vera" userId="a79c05a7-0a4c-47fe-9032-eb4ecc8bbc26" providerId="ADAL" clId="{75C5A6CA-C729-4BF1-B7DB-FE6F3866245C}"/>
    <pc:docChg chg="modSld">
      <pc:chgData name="Buss, Vera" userId="a79c05a7-0a4c-47fe-9032-eb4ecc8bbc26" providerId="ADAL" clId="{75C5A6CA-C729-4BF1-B7DB-FE6F3866245C}" dt="2023-09-05T16:54:28.954" v="85" actId="27918"/>
      <pc:docMkLst>
        <pc:docMk/>
      </pc:docMkLst>
      <pc:sldChg chg="mod">
        <pc:chgData name="Buss, Vera" userId="a79c05a7-0a4c-47fe-9032-eb4ecc8bbc26" providerId="ADAL" clId="{75C5A6CA-C729-4BF1-B7DB-FE6F3866245C}" dt="2023-09-05T16:52:05.885" v="62" actId="27918"/>
        <pc:sldMkLst>
          <pc:docMk/>
          <pc:sldMk cId="4194341902" sldId="446"/>
        </pc:sldMkLst>
      </pc:sldChg>
      <pc:sldChg chg="mod">
        <pc:chgData name="Buss, Vera" userId="a79c05a7-0a4c-47fe-9032-eb4ecc8bbc26" providerId="ADAL" clId="{75C5A6CA-C729-4BF1-B7DB-FE6F3866245C}" dt="2023-09-05T16:52:40.820" v="67" actId="27918"/>
        <pc:sldMkLst>
          <pc:docMk/>
          <pc:sldMk cId="2370126118" sldId="447"/>
        </pc:sldMkLst>
      </pc:sldChg>
      <pc:sldChg chg="mod">
        <pc:chgData name="Buss, Vera" userId="a79c05a7-0a4c-47fe-9032-eb4ecc8bbc26" providerId="ADAL" clId="{75C5A6CA-C729-4BF1-B7DB-FE6F3866245C}" dt="2023-09-05T16:49:29.376" v="39" actId="27918"/>
        <pc:sldMkLst>
          <pc:docMk/>
          <pc:sldMk cId="633077769" sldId="448"/>
        </pc:sldMkLst>
      </pc:sldChg>
      <pc:sldChg chg="mod">
        <pc:chgData name="Buss, Vera" userId="a79c05a7-0a4c-47fe-9032-eb4ecc8bbc26" providerId="ADAL" clId="{75C5A6CA-C729-4BF1-B7DB-FE6F3866245C}" dt="2023-09-05T16:50:50.499" v="51" actId="27918"/>
        <pc:sldMkLst>
          <pc:docMk/>
          <pc:sldMk cId="2987757541" sldId="452"/>
        </pc:sldMkLst>
      </pc:sldChg>
      <pc:sldChg chg="mod">
        <pc:chgData name="Buss, Vera" userId="a79c05a7-0a4c-47fe-9032-eb4ecc8bbc26" providerId="ADAL" clId="{75C5A6CA-C729-4BF1-B7DB-FE6F3866245C}" dt="2023-09-05T16:50:08.620" v="45" actId="27918"/>
        <pc:sldMkLst>
          <pc:docMk/>
          <pc:sldMk cId="1229948450" sldId="453"/>
        </pc:sldMkLst>
      </pc:sldChg>
      <pc:sldChg chg="modSp mod">
        <pc:chgData name="Buss, Vera" userId="a79c05a7-0a4c-47fe-9032-eb4ecc8bbc26" providerId="ADAL" clId="{75C5A6CA-C729-4BF1-B7DB-FE6F3866245C}" dt="2023-09-05T16:40:58.682" v="25" actId="20577"/>
        <pc:sldMkLst>
          <pc:docMk/>
          <pc:sldMk cId="2659603248" sldId="455"/>
        </pc:sldMkLst>
      </pc:sldChg>
      <pc:sldChg chg="mod">
        <pc:chgData name="Buss, Vera" userId="a79c05a7-0a4c-47fe-9032-eb4ecc8bbc26" providerId="ADAL" clId="{75C5A6CA-C729-4BF1-B7DB-FE6F3866245C}" dt="2023-09-05T16:51:29.931" v="56" actId="27918"/>
        <pc:sldMkLst>
          <pc:docMk/>
          <pc:sldMk cId="3472951639" sldId="456"/>
        </pc:sldMkLst>
      </pc:sldChg>
      <pc:sldChg chg="mod">
        <pc:chgData name="Buss, Vera" userId="a79c05a7-0a4c-47fe-9032-eb4ecc8bbc26" providerId="ADAL" clId="{75C5A6CA-C729-4BF1-B7DB-FE6F3866245C}" dt="2023-09-05T16:54:28.954" v="85" actId="27918"/>
        <pc:sldMkLst>
          <pc:docMk/>
          <pc:sldMk cId="1347441576" sldId="459"/>
        </pc:sldMkLst>
      </pc:sldChg>
      <pc:sldChg chg="mod">
        <pc:chgData name="Buss, Vera" userId="a79c05a7-0a4c-47fe-9032-eb4ecc8bbc26" providerId="ADAL" clId="{75C5A6CA-C729-4BF1-B7DB-FE6F3866245C}" dt="2023-09-05T16:53:54.026" v="79" actId="27918"/>
        <pc:sldMkLst>
          <pc:docMk/>
          <pc:sldMk cId="3009515767" sldId="460"/>
        </pc:sldMkLst>
      </pc:sldChg>
      <pc:sldChg chg="mod">
        <pc:chgData name="Buss, Vera" userId="a79c05a7-0a4c-47fe-9032-eb4ecc8bbc26" providerId="ADAL" clId="{75C5A6CA-C729-4BF1-B7DB-FE6F3866245C}" dt="2023-09-05T16:49:04.769" v="35" actId="27918"/>
        <pc:sldMkLst>
          <pc:docMk/>
          <pc:sldMk cId="2334883861" sldId="461"/>
        </pc:sldMkLst>
      </pc:sldChg>
      <pc:sldChg chg="mod">
        <pc:chgData name="Buss, Vera" userId="a79c05a7-0a4c-47fe-9032-eb4ecc8bbc26" providerId="ADAL" clId="{75C5A6CA-C729-4BF1-B7DB-FE6F3866245C}" dt="2023-09-05T16:53:17.395" v="73" actId="27918"/>
        <pc:sldMkLst>
          <pc:docMk/>
          <pc:sldMk cId="1117168479" sldId="462"/>
        </pc:sldMkLst>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9845413718088421E-2"/>
          <c:y val="3.2224756738427063E-2"/>
          <c:w val="0.89346457709822502"/>
          <c:h val="0.65730586738026053"/>
        </c:manualLayout>
      </c:layout>
      <c:lineChart>
        <c:grouping val="standard"/>
        <c:varyColors val="0"/>
        <c:ser>
          <c:idx val="0"/>
          <c:order val="0"/>
          <c:tx>
            <c:strRef>
              <c:f>Sheet1!$B$1</c:f>
              <c:strCache>
                <c:ptCount val="1"/>
                <c:pt idx="0">
                  <c:v>Cigarette smoking</c:v>
                </c:pt>
              </c:strCache>
            </c:strRef>
          </c:tx>
          <c:spPr>
            <a:ln w="22225">
              <a:solidFill>
                <a:srgbClr val="9900CC"/>
              </a:solidFill>
            </a:ln>
          </c:spPr>
          <c:marker>
            <c:symbol val="none"/>
          </c:marker>
          <c:dLbls>
            <c:dLbl>
              <c:idx val="14"/>
              <c:layout>
                <c:manualLayout>
                  <c:x val="-2.900083234999272E-2"/>
                  <c:y val="-6.954233547525617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AFA-44E7-B935-4C8840FE4907}"/>
                </c:ext>
              </c:extLst>
            </c:dLbl>
            <c:dLbl>
              <c:idx val="15"/>
              <c:layout>
                <c:manualLayout>
                  <c:x val="-2.562221059111925E-2"/>
                  <c:y val="-5.167278460367000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160-4290-A9D1-6B2CF80421B7}"/>
                </c:ext>
              </c:extLst>
            </c:dLbl>
            <c:dLbl>
              <c:idx val="16"/>
              <c:layout>
                <c:manualLayout>
                  <c:x val="-2.0945184968191727E-2"/>
                  <c:y val="-5.465104308226775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9BA-4BF3-96B5-AE2879F51F74}"/>
                </c:ext>
              </c:extLst>
            </c:dLbl>
            <c:dLbl>
              <c:idx val="17"/>
              <c:layout>
                <c:manualLayout>
                  <c:x val="-9.2895372518736162E-3"/>
                  <c:y val="-7.162711641027462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4C2-46C5-9A89-B30DA8D60030}"/>
                </c:ext>
              </c:extLst>
            </c:dLbl>
            <c:dLbl>
              <c:idx val="18"/>
              <c:layout>
                <c:manualLayout>
                  <c:x val="-1.3260015170346215E-3"/>
                  <c:y val="-2.099672227411375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F86-4BAD-A622-262209589822}"/>
                </c:ext>
              </c:extLst>
            </c:dLbl>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Sheet1!$A$2:$A$20</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Nov (N=18665)</c:v>
                </c:pt>
              </c:strCache>
            </c:strRef>
          </c:cat>
          <c:val>
            <c:numRef>
              <c:f>Sheet1!$B$2:$B$20</c:f>
              <c:numCache>
                <c:formatCode>General</c:formatCode>
                <c:ptCount val="19"/>
                <c:pt idx="0">
                  <c:v>24.1</c:v>
                </c:pt>
                <c:pt idx="1">
                  <c:v>22</c:v>
                </c:pt>
                <c:pt idx="2">
                  <c:v>21.5</c:v>
                </c:pt>
                <c:pt idx="3">
                  <c:v>21.4</c:v>
                </c:pt>
                <c:pt idx="4">
                  <c:v>20.8</c:v>
                </c:pt>
                <c:pt idx="5">
                  <c:v>20</c:v>
                </c:pt>
                <c:pt idx="6">
                  <c:v>19.2</c:v>
                </c:pt>
                <c:pt idx="7">
                  <c:v>18.5</c:v>
                </c:pt>
                <c:pt idx="8">
                  <c:v>18.7</c:v>
                </c:pt>
                <c:pt idx="9">
                  <c:v>18</c:v>
                </c:pt>
                <c:pt idx="10">
                  <c:v>17.2</c:v>
                </c:pt>
                <c:pt idx="11">
                  <c:v>17.2</c:v>
                </c:pt>
                <c:pt idx="12">
                  <c:v>15.4</c:v>
                </c:pt>
                <c:pt idx="13">
                  <c:v>14.8</c:v>
                </c:pt>
                <c:pt idx="14" formatCode="0.0">
                  <c:v>14.8</c:v>
                </c:pt>
                <c:pt idx="15">
                  <c:v>14.8</c:v>
                </c:pt>
                <c:pt idx="16">
                  <c:v>14.6</c:v>
                </c:pt>
                <c:pt idx="17">
                  <c:v>14.2</c:v>
                </c:pt>
                <c:pt idx="18">
                  <c:v>15</c:v>
                </c:pt>
              </c:numCache>
            </c:numRef>
          </c:val>
          <c:smooth val="0"/>
          <c:extLst>
            <c:ext xmlns:c16="http://schemas.microsoft.com/office/drawing/2014/chart" uri="{C3380CC4-5D6E-409C-BE32-E72D297353CC}">
              <c16:uniqueId val="{00000000-FF56-400C-A340-16353C7D8D15}"/>
            </c:ext>
          </c:extLst>
        </c:ser>
        <c:ser>
          <c:idx val="1"/>
          <c:order val="1"/>
          <c:tx>
            <c:strRef>
              <c:f>Sheet1!$D$1</c:f>
              <c:strCache>
                <c:ptCount val="1"/>
                <c:pt idx="0">
                  <c:v>Upper 95% CI</c:v>
                </c:pt>
              </c:strCache>
            </c:strRef>
          </c:tx>
          <c:spPr>
            <a:ln w="22225">
              <a:solidFill>
                <a:srgbClr val="CC99FF"/>
              </a:solidFill>
            </a:ln>
          </c:spPr>
          <c:marker>
            <c:symbol val="none"/>
          </c:marker>
          <c:cat>
            <c:strRef>
              <c:f>Sheet1!$A$2:$A$20</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Nov (N=18665)</c:v>
                </c:pt>
              </c:strCache>
            </c:strRef>
          </c:cat>
          <c:val>
            <c:numRef>
              <c:f>Sheet1!$D$2:$D$20</c:f>
              <c:numCache>
                <c:formatCode>General</c:formatCode>
                <c:ptCount val="19"/>
                <c:pt idx="0">
                  <c:v>24.7</c:v>
                </c:pt>
                <c:pt idx="1">
                  <c:v>22.6</c:v>
                </c:pt>
                <c:pt idx="2">
                  <c:v>22.1</c:v>
                </c:pt>
                <c:pt idx="3">
                  <c:v>21.9</c:v>
                </c:pt>
                <c:pt idx="4">
                  <c:v>21.3</c:v>
                </c:pt>
                <c:pt idx="5">
                  <c:v>20.6</c:v>
                </c:pt>
                <c:pt idx="6">
                  <c:v>19.8</c:v>
                </c:pt>
                <c:pt idx="7">
                  <c:v>19.100000000000001</c:v>
                </c:pt>
                <c:pt idx="8">
                  <c:v>19.3</c:v>
                </c:pt>
                <c:pt idx="9">
                  <c:v>18.5</c:v>
                </c:pt>
                <c:pt idx="10">
                  <c:v>17.7</c:v>
                </c:pt>
                <c:pt idx="11">
                  <c:v>17.7</c:v>
                </c:pt>
                <c:pt idx="12">
                  <c:v>15.9</c:v>
                </c:pt>
                <c:pt idx="13">
                  <c:v>15.3</c:v>
                </c:pt>
                <c:pt idx="14" formatCode="0.0">
                  <c:v>15.3</c:v>
                </c:pt>
                <c:pt idx="15">
                  <c:v>15.3</c:v>
                </c:pt>
                <c:pt idx="16">
                  <c:v>15.1</c:v>
                </c:pt>
                <c:pt idx="17">
                  <c:v>14.7</c:v>
                </c:pt>
                <c:pt idx="18">
                  <c:v>15.5</c:v>
                </c:pt>
              </c:numCache>
            </c:numRef>
          </c:val>
          <c:smooth val="0"/>
          <c:extLst>
            <c:ext xmlns:c16="http://schemas.microsoft.com/office/drawing/2014/chart" uri="{C3380CC4-5D6E-409C-BE32-E72D297353CC}">
              <c16:uniqueId val="{00000001-FF56-400C-A340-16353C7D8D15}"/>
            </c:ext>
          </c:extLst>
        </c:ser>
        <c:ser>
          <c:idx val="2"/>
          <c:order val="2"/>
          <c:tx>
            <c:strRef>
              <c:f>Sheet1!$C$1</c:f>
              <c:strCache>
                <c:ptCount val="1"/>
                <c:pt idx="0">
                  <c:v>Lower 95% CI</c:v>
                </c:pt>
              </c:strCache>
            </c:strRef>
          </c:tx>
          <c:spPr>
            <a:ln w="22225">
              <a:solidFill>
                <a:srgbClr val="CC99FF"/>
              </a:solidFill>
            </a:ln>
          </c:spPr>
          <c:marker>
            <c:symbol val="none"/>
          </c:marker>
          <c:cat>
            <c:strRef>
              <c:f>Sheet1!$A$2:$A$20</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Nov (N=18665)</c:v>
                </c:pt>
              </c:strCache>
            </c:strRef>
          </c:cat>
          <c:val>
            <c:numRef>
              <c:f>Sheet1!$C$2:$C$20</c:f>
              <c:numCache>
                <c:formatCode>General</c:formatCode>
                <c:ptCount val="19"/>
                <c:pt idx="0">
                  <c:v>23.6</c:v>
                </c:pt>
                <c:pt idx="1">
                  <c:v>21.4</c:v>
                </c:pt>
                <c:pt idx="2">
                  <c:v>21</c:v>
                </c:pt>
                <c:pt idx="3">
                  <c:v>20.8</c:v>
                </c:pt>
                <c:pt idx="4">
                  <c:v>20.2</c:v>
                </c:pt>
                <c:pt idx="5">
                  <c:v>19.5</c:v>
                </c:pt>
                <c:pt idx="6">
                  <c:v>18.7</c:v>
                </c:pt>
                <c:pt idx="7">
                  <c:v>18</c:v>
                </c:pt>
                <c:pt idx="8">
                  <c:v>18.2</c:v>
                </c:pt>
                <c:pt idx="9">
                  <c:v>17.5</c:v>
                </c:pt>
                <c:pt idx="10">
                  <c:v>16.7</c:v>
                </c:pt>
                <c:pt idx="11">
                  <c:v>16.7</c:v>
                </c:pt>
                <c:pt idx="12">
                  <c:v>15</c:v>
                </c:pt>
                <c:pt idx="13">
                  <c:v>14.3</c:v>
                </c:pt>
                <c:pt idx="14" formatCode="0.0">
                  <c:v>14.3</c:v>
                </c:pt>
                <c:pt idx="15">
                  <c:v>14.3</c:v>
                </c:pt>
                <c:pt idx="16">
                  <c:v>14.1</c:v>
                </c:pt>
                <c:pt idx="17">
                  <c:v>13.8</c:v>
                </c:pt>
                <c:pt idx="18">
                  <c:v>14.5</c:v>
                </c:pt>
              </c:numCache>
            </c:numRef>
          </c:val>
          <c:smooth val="0"/>
          <c:extLst>
            <c:ext xmlns:c16="http://schemas.microsoft.com/office/drawing/2014/chart" uri="{C3380CC4-5D6E-409C-BE32-E72D297353CC}">
              <c16:uniqueId val="{00000002-FF56-400C-A340-16353C7D8D15}"/>
            </c:ext>
          </c:extLst>
        </c:ser>
        <c:ser>
          <c:idx val="3"/>
          <c:order val="3"/>
          <c:tx>
            <c:strRef>
              <c:f>Sheet1!$E$1</c:f>
              <c:strCache>
                <c:ptCount val="1"/>
                <c:pt idx="0">
                  <c:v>Daily cigarette smoking</c:v>
                </c:pt>
              </c:strCache>
            </c:strRef>
          </c:tx>
          <c:marker>
            <c:symbol val="none"/>
          </c:marker>
          <c:dLbls>
            <c:dLbl>
              <c:idx val="0"/>
              <c:layout>
                <c:manualLayout>
                  <c:x val="-3.6600461370633268E-2"/>
                  <c:y val="4.15467057764378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18B-465F-9FA1-4ED1524412D0}"/>
                </c:ext>
              </c:extLst>
            </c:dLbl>
            <c:dLbl>
              <c:idx val="1"/>
              <c:layout>
                <c:manualLayout>
                  <c:x val="-3.2048640684173298E-2"/>
                  <c:y val="3.26119303406447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18B-465F-9FA1-4ED1524412D0}"/>
                </c:ext>
              </c:extLst>
            </c:dLbl>
            <c:dLbl>
              <c:idx val="2"/>
              <c:layout>
                <c:manualLayout>
                  <c:x val="-2.622613325699974E-2"/>
                  <c:y val="3.559018881924246E-2"/>
                </c:manualLayout>
              </c:layout>
              <c:tx>
                <c:rich>
                  <a:bodyPr/>
                  <a:lstStyle/>
                  <a:p>
                    <a:fld id="{C1175960-BEA7-46C5-8D18-6588C93590AB}" type="VALUE">
                      <a:rPr lang="en-US" smtClean="0"/>
                      <a:pPr/>
                      <a:t>[VALUE]</a:t>
                    </a:fld>
                    <a:r>
                      <a:rPr lang="en-US" dirty="0"/>
                      <a:t>.0</a:t>
                    </a:r>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418B-465F-9FA1-4ED1524412D0}"/>
                </c:ext>
              </c:extLst>
            </c:dLbl>
            <c:dLbl>
              <c:idx val="3"/>
              <c:layout>
                <c:manualLayout>
                  <c:x val="-3.6600461370633254E-2"/>
                  <c:y val="2.963367186204706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418B-465F-9FA1-4ED1524412D0}"/>
                </c:ext>
              </c:extLst>
            </c:dLbl>
            <c:dLbl>
              <c:idx val="4"/>
              <c:layout>
                <c:manualLayout>
                  <c:x val="-3.5083187808479993E-2"/>
                  <c:y val="2.367715490485167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418B-465F-9FA1-4ED1524412D0}"/>
                </c:ext>
              </c:extLst>
            </c:dLbl>
            <c:dLbl>
              <c:idx val="5"/>
              <c:layout>
                <c:manualLayout>
                  <c:x val="-3.3812501067766336E-2"/>
                  <c:y val="1.7720637947656288E-2"/>
                </c:manualLayout>
              </c:layout>
              <c:tx>
                <c:rich>
                  <a:bodyPr/>
                  <a:lstStyle/>
                  <a:p>
                    <a:fld id="{2DEC3E9A-2D10-42A4-A9C2-4F2BAD8FE9E8}" type="VALUE">
                      <a:rPr lang="en-US" smtClean="0"/>
                      <a:pPr/>
                      <a:t>[VALUE]</a:t>
                    </a:fld>
                    <a:r>
                      <a:rPr lang="en-US" dirty="0"/>
                      <a:t>.0</a:t>
                    </a:r>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418B-465F-9FA1-4ED1524412D0}"/>
                </c:ext>
              </c:extLst>
            </c:dLbl>
            <c:dLbl>
              <c:idx val="6"/>
              <c:layout>
                <c:manualLayout>
                  <c:x val="-3.8117734932786626E-2"/>
                  <c:y val="2.367715490485167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418B-465F-9FA1-4ED1524412D0}"/>
                </c:ext>
              </c:extLst>
            </c:dLbl>
            <c:dLbl>
              <c:idx val="7"/>
              <c:layout>
                <c:manualLayout>
                  <c:x val="-3.5083187808479938E-2"/>
                  <c:y val="1.772063794765628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418B-465F-9FA1-4ED1524412D0}"/>
                </c:ext>
              </c:extLst>
            </c:dLbl>
            <c:dLbl>
              <c:idx val="8"/>
              <c:layout>
                <c:manualLayout>
                  <c:x val="-3.2048640684173298E-2"/>
                  <c:y val="3.856844729784009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418B-465F-9FA1-4ED1524412D0}"/>
                </c:ext>
              </c:extLst>
            </c:dLbl>
            <c:dLbl>
              <c:idx val="9"/>
              <c:layout>
                <c:manualLayout>
                  <c:x val="-3.0531367122019978E-2"/>
                  <c:y val="3.85684472978401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418B-465F-9FA1-4ED1524412D0}"/>
                </c:ext>
              </c:extLst>
            </c:dLbl>
            <c:dLbl>
              <c:idx val="10"/>
              <c:layout>
                <c:manualLayout>
                  <c:x val="-2.9014093559866769E-2"/>
                  <c:y val="3.261193034064471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418B-465F-9FA1-4ED1524412D0}"/>
                </c:ext>
              </c:extLst>
            </c:dLbl>
            <c:dLbl>
              <c:idx val="11"/>
              <c:layout>
                <c:manualLayout>
                  <c:x val="-3.2048640684173409E-2"/>
                  <c:y val="2.665541338344937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418B-465F-9FA1-4ED1524412D0}"/>
                </c:ext>
              </c:extLst>
            </c:dLbl>
            <c:dLbl>
              <c:idx val="12"/>
              <c:layout>
                <c:manualLayout>
                  <c:x val="-3.3565914246326614E-2"/>
                  <c:y val="3.26119303406447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418B-465F-9FA1-4ED1524412D0}"/>
                </c:ext>
              </c:extLst>
            </c:dLbl>
            <c:dLbl>
              <c:idx val="13"/>
              <c:layout>
                <c:manualLayout>
                  <c:x val="-3.2776931994006886E-2"/>
                  <c:y val="2.963367186204695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418B-465F-9FA1-4ED1524412D0}"/>
                </c:ext>
              </c:extLst>
            </c:dLbl>
            <c:dLbl>
              <c:idx val="14"/>
              <c:layout>
                <c:manualLayout>
                  <c:x val="-3.2776931994006886E-2"/>
                  <c:y val="3.85684472978401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418B-465F-9FA1-4ED1524412D0}"/>
                </c:ext>
              </c:extLst>
            </c:dLbl>
            <c:dLbl>
              <c:idx val="15"/>
              <c:layout>
                <c:manualLayout>
                  <c:x val="-2.9742384869700361E-2"/>
                  <c:y val="3.85684472978401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418B-465F-9FA1-4ED1524412D0}"/>
                </c:ext>
              </c:extLst>
            </c:dLbl>
            <c:dLbl>
              <c:idx val="16"/>
              <c:layout>
                <c:manualLayout>
                  <c:x val="-1.7019269493709705E-2"/>
                  <c:y val="4.154670577643784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418B-465F-9FA1-4ED1524412D0}"/>
                </c:ext>
              </c:extLst>
            </c:dLbl>
            <c:dLbl>
              <c:idx val="17"/>
              <c:layout>
                <c:manualLayout>
                  <c:x val="-1.6875905062640213E-2"/>
                  <c:y val="3.85684472978401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4C2-46C5-9A89-B30DA8D60030}"/>
                </c:ext>
              </c:extLst>
            </c:dLbl>
            <c:dLbl>
              <c:idx val="18"/>
              <c:layout>
                <c:manualLayout>
                  <c:x val="-1.1628050063337211E-3"/>
                  <c:y val="1.772063794765623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F86-4BAD-A622-262209589822}"/>
                </c:ext>
              </c:extLst>
            </c:dLbl>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Sheet1!$A$2:$A$20</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Nov (N=18665)</c:v>
                </c:pt>
              </c:strCache>
            </c:strRef>
          </c:cat>
          <c:val>
            <c:numRef>
              <c:f>Sheet1!$E$2:$E$20</c:f>
              <c:numCache>
                <c:formatCode>General</c:formatCode>
                <c:ptCount val="19"/>
                <c:pt idx="0">
                  <c:v>21.5</c:v>
                </c:pt>
                <c:pt idx="1">
                  <c:v>19.899999999999999</c:v>
                </c:pt>
                <c:pt idx="2">
                  <c:v>19</c:v>
                </c:pt>
                <c:pt idx="3">
                  <c:v>18.899999999999999</c:v>
                </c:pt>
                <c:pt idx="4">
                  <c:v>18.899999999999999</c:v>
                </c:pt>
                <c:pt idx="5">
                  <c:v>18</c:v>
                </c:pt>
                <c:pt idx="6">
                  <c:v>16.8</c:v>
                </c:pt>
                <c:pt idx="7">
                  <c:v>16.399999999999999</c:v>
                </c:pt>
                <c:pt idx="8">
                  <c:v>16.399999999999999</c:v>
                </c:pt>
                <c:pt idx="9">
                  <c:v>15.9</c:v>
                </c:pt>
                <c:pt idx="10">
                  <c:v>14.8</c:v>
                </c:pt>
                <c:pt idx="11">
                  <c:v>14.5</c:v>
                </c:pt>
                <c:pt idx="12">
                  <c:v>13.4</c:v>
                </c:pt>
                <c:pt idx="13">
                  <c:v>11.7</c:v>
                </c:pt>
                <c:pt idx="14">
                  <c:v>11.4</c:v>
                </c:pt>
                <c:pt idx="15">
                  <c:v>11.3</c:v>
                </c:pt>
                <c:pt idx="16">
                  <c:v>11</c:v>
                </c:pt>
                <c:pt idx="17">
                  <c:v>10.4</c:v>
                </c:pt>
                <c:pt idx="18">
                  <c:v>10.5</c:v>
                </c:pt>
              </c:numCache>
            </c:numRef>
          </c:val>
          <c:smooth val="0"/>
          <c:extLst>
            <c:ext xmlns:c16="http://schemas.microsoft.com/office/drawing/2014/chart" uri="{C3380CC4-5D6E-409C-BE32-E72D297353CC}">
              <c16:uniqueId val="{00000002-418B-465F-9FA1-4ED1524412D0}"/>
            </c:ext>
          </c:extLst>
        </c:ser>
        <c:ser>
          <c:idx val="4"/>
          <c:order val="4"/>
          <c:tx>
            <c:strRef>
              <c:f>Sheet1!$F$1</c:f>
              <c:strCache>
                <c:ptCount val="1"/>
                <c:pt idx="0">
                  <c:v>Lower 95% CI2</c:v>
                </c:pt>
              </c:strCache>
            </c:strRef>
          </c:tx>
          <c:spPr>
            <a:ln>
              <a:solidFill>
                <a:schemeClr val="bg1">
                  <a:lumMod val="75000"/>
                </a:schemeClr>
              </a:solidFill>
            </a:ln>
          </c:spPr>
          <c:marker>
            <c:symbol val="none"/>
          </c:marker>
          <c:cat>
            <c:strRef>
              <c:f>Sheet1!$A$2:$A$20</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Nov (N=18665)</c:v>
                </c:pt>
              </c:strCache>
            </c:strRef>
          </c:cat>
          <c:val>
            <c:numRef>
              <c:f>Sheet1!$F$2:$F$20</c:f>
              <c:numCache>
                <c:formatCode>General</c:formatCode>
                <c:ptCount val="19"/>
                <c:pt idx="0">
                  <c:v>22.1</c:v>
                </c:pt>
                <c:pt idx="1">
                  <c:v>20.5</c:v>
                </c:pt>
                <c:pt idx="2">
                  <c:v>19.5</c:v>
                </c:pt>
                <c:pt idx="3">
                  <c:v>19.399999999999999</c:v>
                </c:pt>
                <c:pt idx="4">
                  <c:v>19.399999999999999</c:v>
                </c:pt>
                <c:pt idx="5">
                  <c:v>18.600000000000001</c:v>
                </c:pt>
                <c:pt idx="6">
                  <c:v>17.3</c:v>
                </c:pt>
                <c:pt idx="7">
                  <c:v>16.899999999999999</c:v>
                </c:pt>
                <c:pt idx="8">
                  <c:v>17</c:v>
                </c:pt>
                <c:pt idx="9">
                  <c:v>16.399999999999999</c:v>
                </c:pt>
                <c:pt idx="10">
                  <c:v>15.2</c:v>
                </c:pt>
                <c:pt idx="11">
                  <c:v>14.9</c:v>
                </c:pt>
                <c:pt idx="12">
                  <c:v>13.9</c:v>
                </c:pt>
                <c:pt idx="13">
                  <c:v>12.2</c:v>
                </c:pt>
                <c:pt idx="14">
                  <c:v>11.9</c:v>
                </c:pt>
                <c:pt idx="15">
                  <c:v>11.7</c:v>
                </c:pt>
                <c:pt idx="16">
                  <c:v>11.5</c:v>
                </c:pt>
                <c:pt idx="17">
                  <c:v>10.8</c:v>
                </c:pt>
                <c:pt idx="18">
                  <c:v>10.9</c:v>
                </c:pt>
              </c:numCache>
            </c:numRef>
          </c:val>
          <c:smooth val="0"/>
          <c:extLst>
            <c:ext xmlns:c16="http://schemas.microsoft.com/office/drawing/2014/chart" uri="{C3380CC4-5D6E-409C-BE32-E72D297353CC}">
              <c16:uniqueId val="{00000003-418B-465F-9FA1-4ED1524412D0}"/>
            </c:ext>
          </c:extLst>
        </c:ser>
        <c:ser>
          <c:idx val="5"/>
          <c:order val="5"/>
          <c:tx>
            <c:strRef>
              <c:f>Sheet1!$G$1</c:f>
              <c:strCache>
                <c:ptCount val="1"/>
                <c:pt idx="0">
                  <c:v>Upper 95% CI2</c:v>
                </c:pt>
              </c:strCache>
            </c:strRef>
          </c:tx>
          <c:spPr>
            <a:ln>
              <a:solidFill>
                <a:schemeClr val="bg1">
                  <a:lumMod val="75000"/>
                </a:schemeClr>
              </a:solidFill>
            </a:ln>
          </c:spPr>
          <c:marker>
            <c:symbol val="none"/>
          </c:marker>
          <c:cat>
            <c:strRef>
              <c:f>Sheet1!$A$2:$A$20</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Nov (N=18665)</c:v>
                </c:pt>
              </c:strCache>
            </c:strRef>
          </c:cat>
          <c:val>
            <c:numRef>
              <c:f>Sheet1!$G$2:$G$20</c:f>
              <c:numCache>
                <c:formatCode>General</c:formatCode>
                <c:ptCount val="19"/>
                <c:pt idx="0">
                  <c:v>21</c:v>
                </c:pt>
                <c:pt idx="1">
                  <c:v>19.399999999999999</c:v>
                </c:pt>
                <c:pt idx="2">
                  <c:v>18.399999999999999</c:v>
                </c:pt>
                <c:pt idx="3">
                  <c:v>18.399999999999999</c:v>
                </c:pt>
                <c:pt idx="4">
                  <c:v>18.399999999999999</c:v>
                </c:pt>
                <c:pt idx="5">
                  <c:v>17.5</c:v>
                </c:pt>
                <c:pt idx="6">
                  <c:v>16.399999999999999</c:v>
                </c:pt>
                <c:pt idx="7">
                  <c:v>15.9</c:v>
                </c:pt>
                <c:pt idx="8">
                  <c:v>15.9</c:v>
                </c:pt>
                <c:pt idx="9">
                  <c:v>15.4</c:v>
                </c:pt>
                <c:pt idx="10">
                  <c:v>14.3</c:v>
                </c:pt>
                <c:pt idx="11">
                  <c:v>14</c:v>
                </c:pt>
                <c:pt idx="12">
                  <c:v>13</c:v>
                </c:pt>
                <c:pt idx="13">
                  <c:v>11.2</c:v>
                </c:pt>
                <c:pt idx="14">
                  <c:v>11</c:v>
                </c:pt>
                <c:pt idx="15">
                  <c:v>10.9</c:v>
                </c:pt>
                <c:pt idx="16">
                  <c:v>10.6</c:v>
                </c:pt>
                <c:pt idx="17">
                  <c:v>10</c:v>
                </c:pt>
                <c:pt idx="18">
                  <c:v>10</c:v>
                </c:pt>
              </c:numCache>
            </c:numRef>
          </c:val>
          <c:smooth val="0"/>
          <c:extLst>
            <c:ext xmlns:c16="http://schemas.microsoft.com/office/drawing/2014/chart" uri="{C3380CC4-5D6E-409C-BE32-E72D297353CC}">
              <c16:uniqueId val="{00000004-418B-465F-9FA1-4ED1524412D0}"/>
            </c:ext>
          </c:extLst>
        </c:ser>
        <c:ser>
          <c:idx val="6"/>
          <c:order val="6"/>
          <c:tx>
            <c:strRef>
              <c:f>Sheet1!$H$1</c:f>
              <c:strCache>
                <c:ptCount val="1"/>
              </c:strCache>
            </c:strRef>
          </c:tx>
          <c:spPr>
            <a:ln>
              <a:solidFill>
                <a:schemeClr val="accent6">
                  <a:lumMod val="40000"/>
                  <a:lumOff val="60000"/>
                </a:schemeClr>
              </a:solidFill>
              <a:prstDash val="sysDot"/>
            </a:ln>
          </c:spPr>
          <c:marker>
            <c:symbol val="none"/>
          </c:marker>
          <c:cat>
            <c:strRef>
              <c:f>Sheet1!$A$2:$A$20</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Nov (N=18665)</c:v>
                </c:pt>
              </c:strCache>
            </c:strRef>
          </c:cat>
          <c:val>
            <c:numRef>
              <c:f>Sheet1!$H$2:$H$19</c:f>
              <c:numCache>
                <c:formatCode>General</c:formatCode>
                <c:ptCount val="18"/>
              </c:numCache>
            </c:numRef>
          </c:val>
          <c:smooth val="0"/>
          <c:extLst>
            <c:ext xmlns:c16="http://schemas.microsoft.com/office/drawing/2014/chart" uri="{C3380CC4-5D6E-409C-BE32-E72D297353CC}">
              <c16:uniqueId val="{00000000-8512-4D62-A717-5EDD592EBC2E}"/>
            </c:ext>
          </c:extLst>
        </c:ser>
        <c:ser>
          <c:idx val="7"/>
          <c:order val="7"/>
          <c:tx>
            <c:strRef>
              <c:f>Sheet1!$I$1</c:f>
              <c:strCache>
                <c:ptCount val="1"/>
              </c:strCache>
            </c:strRef>
          </c:tx>
          <c:spPr>
            <a:ln>
              <a:solidFill>
                <a:schemeClr val="accent6">
                  <a:lumMod val="20000"/>
                  <a:lumOff val="80000"/>
                </a:schemeClr>
              </a:solidFill>
              <a:prstDash val="sysDot"/>
            </a:ln>
          </c:spPr>
          <c:marker>
            <c:symbol val="none"/>
          </c:marker>
          <c:val>
            <c:numRef>
              <c:f>Sheet1!$I$2:$I$19</c:f>
              <c:numCache>
                <c:formatCode>General</c:formatCode>
                <c:ptCount val="18"/>
              </c:numCache>
            </c:numRef>
          </c:val>
          <c:smooth val="0"/>
          <c:extLst>
            <c:ext xmlns:c16="http://schemas.microsoft.com/office/drawing/2014/chart" uri="{C3380CC4-5D6E-409C-BE32-E72D297353CC}">
              <c16:uniqueId val="{00000001-8512-4D62-A717-5EDD592EBC2E}"/>
            </c:ext>
          </c:extLst>
        </c:ser>
        <c:ser>
          <c:idx val="8"/>
          <c:order val="8"/>
          <c:tx>
            <c:strRef>
              <c:f>Sheet1!$J$1</c:f>
              <c:strCache>
                <c:ptCount val="1"/>
              </c:strCache>
            </c:strRef>
          </c:tx>
          <c:spPr>
            <a:ln>
              <a:solidFill>
                <a:schemeClr val="accent6">
                  <a:lumMod val="20000"/>
                  <a:lumOff val="80000"/>
                </a:schemeClr>
              </a:solidFill>
              <a:prstDash val="sysDot"/>
            </a:ln>
          </c:spPr>
          <c:marker>
            <c:symbol val="none"/>
          </c:marker>
          <c:val>
            <c:numRef>
              <c:f>Sheet1!$J$2:$J$19</c:f>
              <c:numCache>
                <c:formatCode>General</c:formatCode>
                <c:ptCount val="18"/>
              </c:numCache>
            </c:numRef>
          </c:val>
          <c:smooth val="0"/>
          <c:extLst>
            <c:ext xmlns:c16="http://schemas.microsoft.com/office/drawing/2014/chart" uri="{C3380CC4-5D6E-409C-BE32-E72D297353CC}">
              <c16:uniqueId val="{00000002-8512-4D62-A717-5EDD592EBC2E}"/>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legend>
      <c:legendPos val="r"/>
      <c:legendEntry>
        <c:idx val="1"/>
        <c:delete val="1"/>
      </c:legendEntry>
      <c:legendEntry>
        <c:idx val="2"/>
        <c:delete val="1"/>
      </c:legendEntry>
      <c:legendEntry>
        <c:idx val="4"/>
        <c:delete val="1"/>
      </c:legendEntry>
      <c:legendEntry>
        <c:idx val="5"/>
        <c:delete val="1"/>
      </c:legendEntry>
      <c:legendEntry>
        <c:idx val="7"/>
        <c:delete val="1"/>
      </c:legendEntry>
      <c:legendEntry>
        <c:idx val="8"/>
        <c:delete val="1"/>
      </c:legendEntry>
      <c:layout>
        <c:manualLayout>
          <c:xMode val="edge"/>
          <c:yMode val="edge"/>
          <c:x val="0.78138345959160016"/>
          <c:y val="2.6999437414008648E-2"/>
          <c:w val="0.21861654040839987"/>
          <c:h val="0.16231813569461548"/>
        </c:manualLayout>
      </c:layout>
      <c:overlay val="0"/>
      <c:txPr>
        <a:bodyPr/>
        <a:lstStyle/>
        <a:p>
          <a:pPr>
            <a:defRPr sz="11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Sheet1!$A$2:$A$20</c:f>
              <c:strCache>
                <c:ptCount val="19"/>
                <c:pt idx="0">
                  <c:v>2007 (N=542)</c:v>
                </c:pt>
                <c:pt idx="1">
                  <c:v>2008 (N=387)</c:v>
                </c:pt>
                <c:pt idx="2">
                  <c:v>2009 (N=402)</c:v>
                </c:pt>
                <c:pt idx="3">
                  <c:v>2010 (N=424)</c:v>
                </c:pt>
                <c:pt idx="4">
                  <c:v>2011 (N=306)</c:v>
                </c:pt>
                <c:pt idx="5">
                  <c:v>2012 (N=302)</c:v>
                </c:pt>
                <c:pt idx="6">
                  <c:v>2013 (N=302)</c:v>
                </c:pt>
                <c:pt idx="7">
                  <c:v>2014 (N=252)</c:v>
                </c:pt>
                <c:pt idx="8">
                  <c:v>2015 (N=220)</c:v>
                </c:pt>
                <c:pt idx="9">
                  <c:v>2016 (N=228)</c:v>
                </c:pt>
                <c:pt idx="10">
                  <c:v>2017 (N=204)</c:v>
                </c:pt>
                <c:pt idx="11">
                  <c:v>2018 (N=202)</c:v>
                </c:pt>
                <c:pt idx="12">
                  <c:v>2019 (N=141)</c:v>
                </c:pt>
                <c:pt idx="13">
                  <c:v>2020 (N=263)</c:v>
                </c:pt>
                <c:pt idx="14">
                  <c:v>2021 (N=288)</c:v>
                </c:pt>
                <c:pt idx="15">
                  <c:v>2022 (N=294)</c:v>
                </c:pt>
                <c:pt idx="16">
                  <c:v>2023 (N=278)</c:v>
                </c:pt>
                <c:pt idx="17">
                  <c:v>2024 (N=278)</c:v>
                </c:pt>
                <c:pt idx="18">
                  <c:v>2025 Nov (N=266)</c:v>
                </c:pt>
              </c:strCache>
            </c:strRef>
          </c:cat>
          <c:val>
            <c:numRef>
              <c:f>Sheet1!$B$2:$B$20</c:f>
              <c:numCache>
                <c:formatCode>General</c:formatCode>
                <c:ptCount val="19"/>
                <c:pt idx="0">
                  <c:v>12.8</c:v>
                </c:pt>
                <c:pt idx="1">
                  <c:v>12.8</c:v>
                </c:pt>
                <c:pt idx="2">
                  <c:v>11.7</c:v>
                </c:pt>
                <c:pt idx="3">
                  <c:v>11.4</c:v>
                </c:pt>
                <c:pt idx="4">
                  <c:v>15.1</c:v>
                </c:pt>
                <c:pt idx="5">
                  <c:v>19</c:v>
                </c:pt>
                <c:pt idx="6">
                  <c:v>14.1</c:v>
                </c:pt>
                <c:pt idx="7">
                  <c:v>14.5</c:v>
                </c:pt>
                <c:pt idx="8">
                  <c:v>14.9</c:v>
                </c:pt>
                <c:pt idx="9">
                  <c:v>17.600000000000001</c:v>
                </c:pt>
                <c:pt idx="10">
                  <c:v>15.4</c:v>
                </c:pt>
                <c:pt idx="11">
                  <c:v>17.100000000000001</c:v>
                </c:pt>
                <c:pt idx="12">
                  <c:v>18</c:v>
                </c:pt>
                <c:pt idx="13">
                  <c:v>20.399999999999999</c:v>
                </c:pt>
                <c:pt idx="14">
                  <c:v>22.3</c:v>
                </c:pt>
                <c:pt idx="15">
                  <c:v>30.3</c:v>
                </c:pt>
                <c:pt idx="16">
                  <c:v>25.4</c:v>
                </c:pt>
                <c:pt idx="17">
                  <c:v>28.4</c:v>
                </c:pt>
                <c:pt idx="18">
                  <c:v>31.6</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cat>
            <c:strRef>
              <c:f>Sheet1!$A$2:$A$20</c:f>
              <c:strCache>
                <c:ptCount val="19"/>
                <c:pt idx="0">
                  <c:v>2007 (N=542)</c:v>
                </c:pt>
                <c:pt idx="1">
                  <c:v>2008 (N=387)</c:v>
                </c:pt>
                <c:pt idx="2">
                  <c:v>2009 (N=402)</c:v>
                </c:pt>
                <c:pt idx="3">
                  <c:v>2010 (N=424)</c:v>
                </c:pt>
                <c:pt idx="4">
                  <c:v>2011 (N=306)</c:v>
                </c:pt>
                <c:pt idx="5">
                  <c:v>2012 (N=302)</c:v>
                </c:pt>
                <c:pt idx="6">
                  <c:v>2013 (N=302)</c:v>
                </c:pt>
                <c:pt idx="7">
                  <c:v>2014 (N=252)</c:v>
                </c:pt>
                <c:pt idx="8">
                  <c:v>2015 (N=220)</c:v>
                </c:pt>
                <c:pt idx="9">
                  <c:v>2016 (N=228)</c:v>
                </c:pt>
                <c:pt idx="10">
                  <c:v>2017 (N=204)</c:v>
                </c:pt>
                <c:pt idx="11">
                  <c:v>2018 (N=202)</c:v>
                </c:pt>
                <c:pt idx="12">
                  <c:v>2019 (N=141)</c:v>
                </c:pt>
                <c:pt idx="13">
                  <c:v>2020 (N=263)</c:v>
                </c:pt>
                <c:pt idx="14">
                  <c:v>2021 (N=288)</c:v>
                </c:pt>
                <c:pt idx="15">
                  <c:v>2022 (N=294)</c:v>
                </c:pt>
                <c:pt idx="16">
                  <c:v>2023 (N=278)</c:v>
                </c:pt>
                <c:pt idx="17">
                  <c:v>2024 (N=278)</c:v>
                </c:pt>
                <c:pt idx="18">
                  <c:v>2025 Nov (N=266)</c:v>
                </c:pt>
              </c:strCache>
            </c:strRef>
          </c:cat>
          <c:val>
            <c:numRef>
              <c:f>Sheet1!$C$2:$C$20</c:f>
              <c:numCache>
                <c:formatCode>General</c:formatCode>
                <c:ptCount val="19"/>
                <c:pt idx="0">
                  <c:v>15.6</c:v>
                </c:pt>
                <c:pt idx="1">
                  <c:v>16.3</c:v>
                </c:pt>
                <c:pt idx="2">
                  <c:v>14.8</c:v>
                </c:pt>
                <c:pt idx="3">
                  <c:v>14.3</c:v>
                </c:pt>
                <c:pt idx="4">
                  <c:v>19</c:v>
                </c:pt>
                <c:pt idx="5">
                  <c:v>23.3</c:v>
                </c:pt>
                <c:pt idx="6">
                  <c:v>18.2</c:v>
                </c:pt>
                <c:pt idx="7">
                  <c:v>19.100000000000001</c:v>
                </c:pt>
                <c:pt idx="8">
                  <c:v>19.7</c:v>
                </c:pt>
                <c:pt idx="9">
                  <c:v>22.5</c:v>
                </c:pt>
                <c:pt idx="10">
                  <c:v>20.100000000000001</c:v>
                </c:pt>
                <c:pt idx="11">
                  <c:v>22.5</c:v>
                </c:pt>
                <c:pt idx="12">
                  <c:v>24</c:v>
                </c:pt>
                <c:pt idx="13">
                  <c:v>25.4</c:v>
                </c:pt>
                <c:pt idx="14">
                  <c:v>27</c:v>
                </c:pt>
                <c:pt idx="15">
                  <c:v>35.5</c:v>
                </c:pt>
                <c:pt idx="16">
                  <c:v>30.7</c:v>
                </c:pt>
                <c:pt idx="17">
                  <c:v>33.700000000000003</c:v>
                </c:pt>
                <c:pt idx="18">
                  <c:v>37.200000000000003</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Sheet1!$A$2:$A$20</c:f>
              <c:strCache>
                <c:ptCount val="19"/>
                <c:pt idx="0">
                  <c:v>2007 (N=542)</c:v>
                </c:pt>
                <c:pt idx="1">
                  <c:v>2008 (N=387)</c:v>
                </c:pt>
                <c:pt idx="2">
                  <c:v>2009 (N=402)</c:v>
                </c:pt>
                <c:pt idx="3">
                  <c:v>2010 (N=424)</c:v>
                </c:pt>
                <c:pt idx="4">
                  <c:v>2011 (N=306)</c:v>
                </c:pt>
                <c:pt idx="5">
                  <c:v>2012 (N=302)</c:v>
                </c:pt>
                <c:pt idx="6">
                  <c:v>2013 (N=302)</c:v>
                </c:pt>
                <c:pt idx="7">
                  <c:v>2014 (N=252)</c:v>
                </c:pt>
                <c:pt idx="8">
                  <c:v>2015 (N=220)</c:v>
                </c:pt>
                <c:pt idx="9">
                  <c:v>2016 (N=228)</c:v>
                </c:pt>
                <c:pt idx="10">
                  <c:v>2017 (N=204)</c:v>
                </c:pt>
                <c:pt idx="11">
                  <c:v>2018 (N=202)</c:v>
                </c:pt>
                <c:pt idx="12">
                  <c:v>2019 (N=141)</c:v>
                </c:pt>
                <c:pt idx="13">
                  <c:v>2020 (N=263)</c:v>
                </c:pt>
                <c:pt idx="14">
                  <c:v>2021 (N=288)</c:v>
                </c:pt>
                <c:pt idx="15">
                  <c:v>2022 (N=294)</c:v>
                </c:pt>
                <c:pt idx="16">
                  <c:v>2023 (N=278)</c:v>
                </c:pt>
                <c:pt idx="17">
                  <c:v>2024 (N=278)</c:v>
                </c:pt>
                <c:pt idx="18">
                  <c:v>2025 Nov (N=266)</c:v>
                </c:pt>
              </c:strCache>
            </c:strRef>
          </c:cat>
          <c:val>
            <c:numRef>
              <c:f>Sheet1!$D$2:$D$20</c:f>
              <c:numCache>
                <c:formatCode>General</c:formatCode>
                <c:ptCount val="19"/>
                <c:pt idx="0">
                  <c:v>9.9</c:v>
                </c:pt>
                <c:pt idx="1">
                  <c:v>9.6</c:v>
                </c:pt>
                <c:pt idx="2">
                  <c:v>8.6</c:v>
                </c:pt>
                <c:pt idx="3">
                  <c:v>8.3000000000000007</c:v>
                </c:pt>
                <c:pt idx="4">
                  <c:v>11</c:v>
                </c:pt>
                <c:pt idx="5">
                  <c:v>14.5</c:v>
                </c:pt>
                <c:pt idx="6">
                  <c:v>10.3</c:v>
                </c:pt>
                <c:pt idx="7">
                  <c:v>10.3</c:v>
                </c:pt>
                <c:pt idx="8">
                  <c:v>10.3</c:v>
                </c:pt>
                <c:pt idx="9">
                  <c:v>12.6</c:v>
                </c:pt>
                <c:pt idx="10">
                  <c:v>10.3</c:v>
                </c:pt>
                <c:pt idx="11">
                  <c:v>12.1</c:v>
                </c:pt>
                <c:pt idx="12">
                  <c:v>11.4</c:v>
                </c:pt>
                <c:pt idx="13">
                  <c:v>15.7</c:v>
                </c:pt>
                <c:pt idx="14">
                  <c:v>17.399999999999999</c:v>
                </c:pt>
                <c:pt idx="15">
                  <c:v>25</c:v>
                </c:pt>
                <c:pt idx="16">
                  <c:v>20.399999999999999</c:v>
                </c:pt>
                <c:pt idx="17">
                  <c:v>23.1</c:v>
                </c:pt>
                <c:pt idx="18">
                  <c:v>26</c:v>
                </c:pt>
              </c:numCache>
            </c:numRef>
          </c:val>
          <c:smooth val="0"/>
          <c:extLst>
            <c:ext xmlns:c16="http://schemas.microsoft.com/office/drawing/2014/chart" uri="{C3380CC4-5D6E-409C-BE32-E72D297353CC}">
              <c16:uniqueId val="{00000002-FF56-400C-A340-16353C7D8D15}"/>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rot="-2400000"/>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Sheet1!$A$2:$A$20</c:f>
              <c:strCache>
                <c:ptCount val="19"/>
                <c:pt idx="0">
                  <c:v>2007 (N=2840)</c:v>
                </c:pt>
                <c:pt idx="1">
                  <c:v>2008 (N=2467)</c:v>
                </c:pt>
                <c:pt idx="2">
                  <c:v>2009 (N=2762)</c:v>
                </c:pt>
                <c:pt idx="3">
                  <c:v>2010 (N=3207)</c:v>
                </c:pt>
                <c:pt idx="4">
                  <c:v>2011 (N=2722)</c:v>
                </c:pt>
                <c:pt idx="5">
                  <c:v>2012 (N=2762)</c:v>
                </c:pt>
                <c:pt idx="6">
                  <c:v>2013 (N=2769)</c:v>
                </c:pt>
                <c:pt idx="7">
                  <c:v>2014 (N=2534)</c:v>
                </c:pt>
                <c:pt idx="8">
                  <c:v>2015 (N=2509)</c:v>
                </c:pt>
                <c:pt idx="9">
                  <c:v>2016 (N=2562)</c:v>
                </c:pt>
                <c:pt idx="10">
                  <c:v>2017 (N=2565)</c:v>
                </c:pt>
                <c:pt idx="11">
                  <c:v>2018 (N=2654)</c:v>
                </c:pt>
                <c:pt idx="12">
                  <c:v>2019 (N=2540)</c:v>
                </c:pt>
                <c:pt idx="13">
                  <c:v>2020 (N=2035)</c:v>
                </c:pt>
                <c:pt idx="14">
                  <c:v>2021 (N=2131)</c:v>
                </c:pt>
                <c:pt idx="15">
                  <c:v>2022 (N=2330)</c:v>
                </c:pt>
                <c:pt idx="16">
                  <c:v>2023 (N=2273)</c:v>
                </c:pt>
                <c:pt idx="17">
                  <c:v>2024 (N=2307)</c:v>
                </c:pt>
                <c:pt idx="18">
                  <c:v>2025 Nov (N=2199)</c:v>
                </c:pt>
              </c:strCache>
            </c:strRef>
          </c:cat>
          <c:val>
            <c:numRef>
              <c:f>Sheet1!$B$2:$B$20</c:f>
              <c:numCache>
                <c:formatCode>General</c:formatCode>
                <c:ptCount val="19"/>
                <c:pt idx="0">
                  <c:v>40.9</c:v>
                </c:pt>
                <c:pt idx="1">
                  <c:v>37.700000000000003</c:v>
                </c:pt>
                <c:pt idx="2">
                  <c:v>35.4</c:v>
                </c:pt>
                <c:pt idx="3">
                  <c:v>35.200000000000003</c:v>
                </c:pt>
                <c:pt idx="4">
                  <c:v>32.700000000000003</c:v>
                </c:pt>
                <c:pt idx="5">
                  <c:v>31.2</c:v>
                </c:pt>
                <c:pt idx="6">
                  <c:v>32.700000000000003</c:v>
                </c:pt>
                <c:pt idx="7">
                  <c:v>30.2</c:v>
                </c:pt>
                <c:pt idx="8">
                  <c:v>31.6</c:v>
                </c:pt>
                <c:pt idx="9">
                  <c:v>30.3</c:v>
                </c:pt>
                <c:pt idx="10">
                  <c:v>29.2</c:v>
                </c:pt>
                <c:pt idx="11">
                  <c:v>27.6</c:v>
                </c:pt>
                <c:pt idx="12">
                  <c:v>24.3</c:v>
                </c:pt>
                <c:pt idx="13">
                  <c:v>33</c:v>
                </c:pt>
                <c:pt idx="14">
                  <c:v>33.9</c:v>
                </c:pt>
                <c:pt idx="15">
                  <c:v>34.5</c:v>
                </c:pt>
                <c:pt idx="16">
                  <c:v>32.4</c:v>
                </c:pt>
                <c:pt idx="17">
                  <c:v>33</c:v>
                </c:pt>
                <c:pt idx="18">
                  <c:v>38</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cat>
            <c:strRef>
              <c:f>Sheet1!$A$2:$A$20</c:f>
              <c:strCache>
                <c:ptCount val="19"/>
                <c:pt idx="0">
                  <c:v>2007 (N=2840)</c:v>
                </c:pt>
                <c:pt idx="1">
                  <c:v>2008 (N=2467)</c:v>
                </c:pt>
                <c:pt idx="2">
                  <c:v>2009 (N=2762)</c:v>
                </c:pt>
                <c:pt idx="3">
                  <c:v>2010 (N=3207)</c:v>
                </c:pt>
                <c:pt idx="4">
                  <c:v>2011 (N=2722)</c:v>
                </c:pt>
                <c:pt idx="5">
                  <c:v>2012 (N=2762)</c:v>
                </c:pt>
                <c:pt idx="6">
                  <c:v>2013 (N=2769)</c:v>
                </c:pt>
                <c:pt idx="7">
                  <c:v>2014 (N=2534)</c:v>
                </c:pt>
                <c:pt idx="8">
                  <c:v>2015 (N=2509)</c:v>
                </c:pt>
                <c:pt idx="9">
                  <c:v>2016 (N=2562)</c:v>
                </c:pt>
                <c:pt idx="10">
                  <c:v>2017 (N=2565)</c:v>
                </c:pt>
                <c:pt idx="11">
                  <c:v>2018 (N=2654)</c:v>
                </c:pt>
                <c:pt idx="12">
                  <c:v>2019 (N=2540)</c:v>
                </c:pt>
                <c:pt idx="13">
                  <c:v>2020 (N=2035)</c:v>
                </c:pt>
                <c:pt idx="14">
                  <c:v>2021 (N=2131)</c:v>
                </c:pt>
                <c:pt idx="15">
                  <c:v>2022 (N=2330)</c:v>
                </c:pt>
                <c:pt idx="16">
                  <c:v>2023 (N=2273)</c:v>
                </c:pt>
                <c:pt idx="17">
                  <c:v>2024 (N=2307)</c:v>
                </c:pt>
                <c:pt idx="18">
                  <c:v>2025 Nov (N=2199)</c:v>
                </c:pt>
              </c:strCache>
            </c:strRef>
          </c:cat>
          <c:val>
            <c:numRef>
              <c:f>Sheet1!$C$2:$C$20</c:f>
              <c:numCache>
                <c:formatCode>General</c:formatCode>
                <c:ptCount val="19"/>
                <c:pt idx="0">
                  <c:v>42.8</c:v>
                </c:pt>
                <c:pt idx="1">
                  <c:v>39.6</c:v>
                </c:pt>
                <c:pt idx="2">
                  <c:v>37.200000000000003</c:v>
                </c:pt>
                <c:pt idx="3">
                  <c:v>36.799999999999997</c:v>
                </c:pt>
                <c:pt idx="4">
                  <c:v>34.5</c:v>
                </c:pt>
                <c:pt idx="5">
                  <c:v>32.9</c:v>
                </c:pt>
                <c:pt idx="6">
                  <c:v>34.5</c:v>
                </c:pt>
                <c:pt idx="7">
                  <c:v>32</c:v>
                </c:pt>
                <c:pt idx="8">
                  <c:v>33.4</c:v>
                </c:pt>
                <c:pt idx="9">
                  <c:v>32.1</c:v>
                </c:pt>
                <c:pt idx="10">
                  <c:v>31</c:v>
                </c:pt>
                <c:pt idx="11">
                  <c:v>29.4</c:v>
                </c:pt>
                <c:pt idx="12">
                  <c:v>26</c:v>
                </c:pt>
                <c:pt idx="13">
                  <c:v>35.1</c:v>
                </c:pt>
                <c:pt idx="14">
                  <c:v>35.9</c:v>
                </c:pt>
                <c:pt idx="15">
                  <c:v>36.4</c:v>
                </c:pt>
                <c:pt idx="16">
                  <c:v>34.299999999999997</c:v>
                </c:pt>
                <c:pt idx="17">
                  <c:v>34.9</c:v>
                </c:pt>
                <c:pt idx="18">
                  <c:v>40</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Sheet1!$A$2:$A$20</c:f>
              <c:strCache>
                <c:ptCount val="19"/>
                <c:pt idx="0">
                  <c:v>2007 (N=2840)</c:v>
                </c:pt>
                <c:pt idx="1">
                  <c:v>2008 (N=2467)</c:v>
                </c:pt>
                <c:pt idx="2">
                  <c:v>2009 (N=2762)</c:v>
                </c:pt>
                <c:pt idx="3">
                  <c:v>2010 (N=3207)</c:v>
                </c:pt>
                <c:pt idx="4">
                  <c:v>2011 (N=2722)</c:v>
                </c:pt>
                <c:pt idx="5">
                  <c:v>2012 (N=2762)</c:v>
                </c:pt>
                <c:pt idx="6">
                  <c:v>2013 (N=2769)</c:v>
                </c:pt>
                <c:pt idx="7">
                  <c:v>2014 (N=2534)</c:v>
                </c:pt>
                <c:pt idx="8">
                  <c:v>2015 (N=2509)</c:v>
                </c:pt>
                <c:pt idx="9">
                  <c:v>2016 (N=2562)</c:v>
                </c:pt>
                <c:pt idx="10">
                  <c:v>2017 (N=2565)</c:v>
                </c:pt>
                <c:pt idx="11">
                  <c:v>2018 (N=2654)</c:v>
                </c:pt>
                <c:pt idx="12">
                  <c:v>2019 (N=2540)</c:v>
                </c:pt>
                <c:pt idx="13">
                  <c:v>2020 (N=2035)</c:v>
                </c:pt>
                <c:pt idx="14">
                  <c:v>2021 (N=2131)</c:v>
                </c:pt>
                <c:pt idx="15">
                  <c:v>2022 (N=2330)</c:v>
                </c:pt>
                <c:pt idx="16">
                  <c:v>2023 (N=2273)</c:v>
                </c:pt>
                <c:pt idx="17">
                  <c:v>2024 (N=2307)</c:v>
                </c:pt>
                <c:pt idx="18">
                  <c:v>2025 Nov (N=2199)</c:v>
                </c:pt>
              </c:strCache>
            </c:strRef>
          </c:cat>
          <c:val>
            <c:numRef>
              <c:f>Sheet1!$D$2:$D$20</c:f>
              <c:numCache>
                <c:formatCode>General</c:formatCode>
                <c:ptCount val="19"/>
                <c:pt idx="0">
                  <c:v>39.1</c:v>
                </c:pt>
                <c:pt idx="1">
                  <c:v>35.799999999999997</c:v>
                </c:pt>
                <c:pt idx="2">
                  <c:v>33.6</c:v>
                </c:pt>
                <c:pt idx="3">
                  <c:v>33.5</c:v>
                </c:pt>
                <c:pt idx="4">
                  <c:v>31</c:v>
                </c:pt>
                <c:pt idx="5">
                  <c:v>29.5</c:v>
                </c:pt>
                <c:pt idx="6">
                  <c:v>31</c:v>
                </c:pt>
                <c:pt idx="7">
                  <c:v>28.4</c:v>
                </c:pt>
                <c:pt idx="8">
                  <c:v>29.7</c:v>
                </c:pt>
                <c:pt idx="9">
                  <c:v>28.5</c:v>
                </c:pt>
                <c:pt idx="10">
                  <c:v>27.5</c:v>
                </c:pt>
                <c:pt idx="11">
                  <c:v>26</c:v>
                </c:pt>
                <c:pt idx="12">
                  <c:v>22.7</c:v>
                </c:pt>
                <c:pt idx="13">
                  <c:v>31</c:v>
                </c:pt>
                <c:pt idx="14">
                  <c:v>31.9</c:v>
                </c:pt>
                <c:pt idx="15">
                  <c:v>32.6</c:v>
                </c:pt>
                <c:pt idx="16">
                  <c:v>30.5</c:v>
                </c:pt>
                <c:pt idx="17">
                  <c:v>31.1</c:v>
                </c:pt>
                <c:pt idx="18">
                  <c:v>36</c:v>
                </c:pt>
              </c:numCache>
            </c:numRef>
          </c:val>
          <c:smooth val="0"/>
          <c:extLst>
            <c:ext xmlns:c16="http://schemas.microsoft.com/office/drawing/2014/chart" uri="{C3380CC4-5D6E-409C-BE32-E72D297353CC}">
              <c16:uniqueId val="{00000002-FF56-400C-A340-16353C7D8D15}"/>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rot="-2400000"/>
          <a:lstStyle/>
          <a:p>
            <a:pPr>
              <a:defRPr sz="1200"/>
            </a:pPr>
            <a:endParaRPr lang="en-US"/>
          </a:p>
        </c:txPr>
        <c:crossAx val="122264576"/>
        <c:crosses val="autoZero"/>
        <c:auto val="1"/>
        <c:lblAlgn val="ctr"/>
        <c:lblOffset val="100"/>
        <c:noMultiLvlLbl val="0"/>
      </c:catAx>
      <c:valAx>
        <c:axId val="122264576"/>
        <c:scaling>
          <c:orientation val="minMax"/>
          <c:max val="50"/>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9845413718088421E-2"/>
          <c:y val="3.2224756738427063E-2"/>
          <c:w val="0.89346457709822502"/>
          <c:h val="0.65730586738026053"/>
        </c:manualLayout>
      </c:layout>
      <c:lineChart>
        <c:grouping val="standard"/>
        <c:varyColors val="0"/>
        <c:ser>
          <c:idx val="0"/>
          <c:order val="0"/>
          <c:tx>
            <c:strRef>
              <c:f>Sheet1!$B$1</c:f>
              <c:strCache>
                <c:ptCount val="1"/>
                <c:pt idx="0">
                  <c:v>Cigarette smoking</c:v>
                </c:pt>
              </c:strCache>
            </c:strRef>
          </c:tx>
          <c:spPr>
            <a:ln w="22225">
              <a:solidFill>
                <a:srgbClr val="9900CC"/>
              </a:solidFill>
              <a:prstDash val="sysDot"/>
            </a:ln>
          </c:spPr>
          <c:marker>
            <c:symbol val="none"/>
          </c:marker>
          <c:cat>
            <c:strRef>
              <c:f>Sheet1!$A$2:$A$21</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Nov (N=18665)</c:v>
                </c:pt>
              </c:strCache>
            </c:strRef>
          </c:cat>
          <c:val>
            <c:numRef>
              <c:f>Sheet1!$B$2:$B$21</c:f>
              <c:numCache>
                <c:formatCode>General</c:formatCode>
                <c:ptCount val="19"/>
                <c:pt idx="0">
                  <c:v>24.1</c:v>
                </c:pt>
                <c:pt idx="1">
                  <c:v>22</c:v>
                </c:pt>
                <c:pt idx="2">
                  <c:v>21.5</c:v>
                </c:pt>
                <c:pt idx="3">
                  <c:v>21.4</c:v>
                </c:pt>
                <c:pt idx="4">
                  <c:v>20.8</c:v>
                </c:pt>
                <c:pt idx="5">
                  <c:v>20</c:v>
                </c:pt>
                <c:pt idx="6">
                  <c:v>19.2</c:v>
                </c:pt>
                <c:pt idx="7">
                  <c:v>18.5</c:v>
                </c:pt>
                <c:pt idx="8">
                  <c:v>18.7</c:v>
                </c:pt>
                <c:pt idx="9">
                  <c:v>18</c:v>
                </c:pt>
                <c:pt idx="10">
                  <c:v>17.2</c:v>
                </c:pt>
                <c:pt idx="11">
                  <c:v>17.2</c:v>
                </c:pt>
                <c:pt idx="12">
                  <c:v>15.4</c:v>
                </c:pt>
                <c:pt idx="13">
                  <c:v>14.8</c:v>
                </c:pt>
                <c:pt idx="14" formatCode="0.0">
                  <c:v>14.8</c:v>
                </c:pt>
                <c:pt idx="15">
                  <c:v>14.8</c:v>
                </c:pt>
                <c:pt idx="16">
                  <c:v>14.6</c:v>
                </c:pt>
                <c:pt idx="17">
                  <c:v>14.2</c:v>
                </c:pt>
                <c:pt idx="18">
                  <c:v>15</c:v>
                </c:pt>
              </c:numCache>
            </c:numRef>
          </c:val>
          <c:smooth val="0"/>
          <c:extLst>
            <c:ext xmlns:c16="http://schemas.microsoft.com/office/drawing/2014/chart" uri="{C3380CC4-5D6E-409C-BE32-E72D297353CC}">
              <c16:uniqueId val="{00000000-FF56-400C-A340-16353C7D8D15}"/>
            </c:ext>
          </c:extLst>
        </c:ser>
        <c:ser>
          <c:idx val="1"/>
          <c:order val="1"/>
          <c:tx>
            <c:strRef>
              <c:f>Sheet1!$D$1</c:f>
              <c:strCache>
                <c:ptCount val="1"/>
                <c:pt idx="0">
                  <c:v>Upper 95% CI</c:v>
                </c:pt>
              </c:strCache>
            </c:strRef>
          </c:tx>
          <c:spPr>
            <a:ln w="22225">
              <a:solidFill>
                <a:srgbClr val="CC99FF"/>
              </a:solidFill>
              <a:prstDash val="sysDot"/>
            </a:ln>
          </c:spPr>
          <c:marker>
            <c:symbol val="none"/>
          </c:marker>
          <c:cat>
            <c:strRef>
              <c:f>Sheet1!$A$2:$A$21</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Nov (N=18665)</c:v>
                </c:pt>
              </c:strCache>
            </c:strRef>
          </c:cat>
          <c:val>
            <c:numRef>
              <c:f>Sheet1!$D$2:$D$21</c:f>
              <c:numCache>
                <c:formatCode>General</c:formatCode>
                <c:ptCount val="19"/>
                <c:pt idx="0">
                  <c:v>24.7</c:v>
                </c:pt>
                <c:pt idx="1">
                  <c:v>22.6</c:v>
                </c:pt>
                <c:pt idx="2">
                  <c:v>22.1</c:v>
                </c:pt>
                <c:pt idx="3">
                  <c:v>21.9</c:v>
                </c:pt>
                <c:pt idx="4">
                  <c:v>21.3</c:v>
                </c:pt>
                <c:pt idx="5">
                  <c:v>20.6</c:v>
                </c:pt>
                <c:pt idx="6">
                  <c:v>19.8</c:v>
                </c:pt>
                <c:pt idx="7">
                  <c:v>19.100000000000001</c:v>
                </c:pt>
                <c:pt idx="8">
                  <c:v>19.3</c:v>
                </c:pt>
                <c:pt idx="9">
                  <c:v>18.5</c:v>
                </c:pt>
                <c:pt idx="10">
                  <c:v>17.7</c:v>
                </c:pt>
                <c:pt idx="11">
                  <c:v>17.7</c:v>
                </c:pt>
                <c:pt idx="12">
                  <c:v>15.9</c:v>
                </c:pt>
                <c:pt idx="13">
                  <c:v>15.3</c:v>
                </c:pt>
                <c:pt idx="14" formatCode="0.0">
                  <c:v>15.3</c:v>
                </c:pt>
                <c:pt idx="15">
                  <c:v>15.3</c:v>
                </c:pt>
                <c:pt idx="16">
                  <c:v>15.1</c:v>
                </c:pt>
                <c:pt idx="17">
                  <c:v>14.7</c:v>
                </c:pt>
                <c:pt idx="18">
                  <c:v>15.5</c:v>
                </c:pt>
              </c:numCache>
            </c:numRef>
          </c:val>
          <c:smooth val="0"/>
          <c:extLst>
            <c:ext xmlns:c16="http://schemas.microsoft.com/office/drawing/2014/chart" uri="{C3380CC4-5D6E-409C-BE32-E72D297353CC}">
              <c16:uniqueId val="{00000001-FF56-400C-A340-16353C7D8D15}"/>
            </c:ext>
          </c:extLst>
        </c:ser>
        <c:ser>
          <c:idx val="2"/>
          <c:order val="2"/>
          <c:tx>
            <c:strRef>
              <c:f>Sheet1!$C$1</c:f>
              <c:strCache>
                <c:ptCount val="1"/>
                <c:pt idx="0">
                  <c:v>Lower 95% CI</c:v>
                </c:pt>
              </c:strCache>
            </c:strRef>
          </c:tx>
          <c:spPr>
            <a:ln w="22225">
              <a:solidFill>
                <a:srgbClr val="CC99FF"/>
              </a:solidFill>
              <a:prstDash val="sysDot"/>
            </a:ln>
          </c:spPr>
          <c:marker>
            <c:symbol val="none"/>
          </c:marker>
          <c:cat>
            <c:strRef>
              <c:f>Sheet1!$A$2:$A$21</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Nov (N=18665)</c:v>
                </c:pt>
              </c:strCache>
            </c:strRef>
          </c:cat>
          <c:val>
            <c:numRef>
              <c:f>Sheet1!$C$2:$C$21</c:f>
              <c:numCache>
                <c:formatCode>General</c:formatCode>
                <c:ptCount val="19"/>
                <c:pt idx="0">
                  <c:v>23.6</c:v>
                </c:pt>
                <c:pt idx="1">
                  <c:v>21.4</c:v>
                </c:pt>
                <c:pt idx="2">
                  <c:v>21</c:v>
                </c:pt>
                <c:pt idx="3">
                  <c:v>20.8</c:v>
                </c:pt>
                <c:pt idx="4">
                  <c:v>20.2</c:v>
                </c:pt>
                <c:pt idx="5">
                  <c:v>19.5</c:v>
                </c:pt>
                <c:pt idx="6">
                  <c:v>18.7</c:v>
                </c:pt>
                <c:pt idx="7">
                  <c:v>18</c:v>
                </c:pt>
                <c:pt idx="8">
                  <c:v>18.2</c:v>
                </c:pt>
                <c:pt idx="9">
                  <c:v>17.5</c:v>
                </c:pt>
                <c:pt idx="10">
                  <c:v>16.7</c:v>
                </c:pt>
                <c:pt idx="11">
                  <c:v>16.7</c:v>
                </c:pt>
                <c:pt idx="12">
                  <c:v>15</c:v>
                </c:pt>
                <c:pt idx="13">
                  <c:v>14.3</c:v>
                </c:pt>
                <c:pt idx="14" formatCode="0.0">
                  <c:v>14.3</c:v>
                </c:pt>
                <c:pt idx="15">
                  <c:v>14.3</c:v>
                </c:pt>
                <c:pt idx="16">
                  <c:v>14.1</c:v>
                </c:pt>
                <c:pt idx="17">
                  <c:v>13.8</c:v>
                </c:pt>
                <c:pt idx="18">
                  <c:v>14.5</c:v>
                </c:pt>
              </c:numCache>
            </c:numRef>
          </c:val>
          <c:smooth val="0"/>
          <c:extLst>
            <c:ext xmlns:c16="http://schemas.microsoft.com/office/drawing/2014/chart" uri="{C3380CC4-5D6E-409C-BE32-E72D297353CC}">
              <c16:uniqueId val="{00000002-FF56-400C-A340-16353C7D8D15}"/>
            </c:ext>
          </c:extLst>
        </c:ser>
        <c:ser>
          <c:idx val="3"/>
          <c:order val="3"/>
          <c:tx>
            <c:strRef>
              <c:f>Sheet1!#REF!</c:f>
              <c:strCache>
                <c:ptCount val="1"/>
                <c:pt idx="0">
                  <c:v>#REF!</c:v>
                </c:pt>
              </c:strCache>
            </c:strRef>
          </c:tx>
          <c:marker>
            <c:symbol val="none"/>
          </c:marker>
          <c:cat>
            <c:strRef>
              <c:f>Sheet1!$A$2:$A$21</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Nov (N=18665)</c:v>
                </c:pt>
              </c:strCache>
            </c:strRef>
          </c:cat>
          <c:val>
            <c:numRef>
              <c:f>Sheet1!$E$20:$E$20</c:f>
              <c:numCache>
                <c:formatCode>General</c:formatCode>
                <c:ptCount val="1"/>
                <c:pt idx="0">
                  <c:v>16.5</c:v>
                </c:pt>
              </c:numCache>
            </c:numRef>
          </c:val>
          <c:smooth val="0"/>
          <c:extLst>
            <c:ext xmlns:c16="http://schemas.microsoft.com/office/drawing/2014/chart" uri="{C3380CC4-5D6E-409C-BE32-E72D297353CC}">
              <c16:uniqueId val="{00000002-418B-465F-9FA1-4ED1524412D0}"/>
            </c:ext>
          </c:extLst>
        </c:ser>
        <c:ser>
          <c:idx val="4"/>
          <c:order val="4"/>
          <c:tx>
            <c:strRef>
              <c:f>Sheet1!#REF!</c:f>
              <c:strCache>
                <c:ptCount val="1"/>
                <c:pt idx="0">
                  <c:v>#REF!</c:v>
                </c:pt>
              </c:strCache>
            </c:strRef>
          </c:tx>
          <c:spPr>
            <a:ln>
              <a:solidFill>
                <a:schemeClr val="bg1">
                  <a:lumMod val="75000"/>
                </a:schemeClr>
              </a:solidFill>
            </a:ln>
          </c:spPr>
          <c:marker>
            <c:symbol val="none"/>
          </c:marker>
          <c:cat>
            <c:strRef>
              <c:f>Sheet1!$A$2:$A$21</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Nov (N=18665)</c:v>
                </c:pt>
              </c:strCache>
            </c:strRef>
          </c:cat>
          <c:val>
            <c:numRef>
              <c:f>Sheet1!#REF!</c:f>
              <c:numCache>
                <c:formatCode>General</c:formatCode>
                <c:ptCount val="1"/>
                <c:pt idx="0">
                  <c:v>1</c:v>
                </c:pt>
              </c:numCache>
            </c:numRef>
          </c:val>
          <c:smooth val="0"/>
          <c:extLst>
            <c:ext xmlns:c16="http://schemas.microsoft.com/office/drawing/2014/chart" uri="{C3380CC4-5D6E-409C-BE32-E72D297353CC}">
              <c16:uniqueId val="{00000003-418B-465F-9FA1-4ED1524412D0}"/>
            </c:ext>
          </c:extLst>
        </c:ser>
        <c:ser>
          <c:idx val="5"/>
          <c:order val="5"/>
          <c:tx>
            <c:strRef>
              <c:f>Sheet1!#REF!</c:f>
              <c:strCache>
                <c:ptCount val="1"/>
                <c:pt idx="0">
                  <c:v>#REF!</c:v>
                </c:pt>
              </c:strCache>
            </c:strRef>
          </c:tx>
          <c:spPr>
            <a:ln>
              <a:solidFill>
                <a:schemeClr val="bg1">
                  <a:lumMod val="75000"/>
                </a:schemeClr>
              </a:solidFill>
            </a:ln>
          </c:spPr>
          <c:marker>
            <c:symbol val="none"/>
          </c:marker>
          <c:cat>
            <c:strRef>
              <c:f>Sheet1!$A$2:$A$21</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Nov (N=18665)</c:v>
                </c:pt>
              </c:strCache>
            </c:strRef>
          </c:cat>
          <c:val>
            <c:numRef>
              <c:f>Sheet1!#REF!</c:f>
              <c:numCache>
                <c:formatCode>General</c:formatCode>
                <c:ptCount val="1"/>
                <c:pt idx="0">
                  <c:v>1</c:v>
                </c:pt>
              </c:numCache>
            </c:numRef>
          </c:val>
          <c:smooth val="0"/>
          <c:extLst>
            <c:ext xmlns:c16="http://schemas.microsoft.com/office/drawing/2014/chart" uri="{C3380CC4-5D6E-409C-BE32-E72D297353CC}">
              <c16:uniqueId val="{00000004-418B-465F-9FA1-4ED1524412D0}"/>
            </c:ext>
          </c:extLst>
        </c:ser>
        <c:ser>
          <c:idx val="6"/>
          <c:order val="6"/>
          <c:tx>
            <c:strRef>
              <c:f>Sheet1!$E$1</c:f>
              <c:strCache>
                <c:ptCount val="1"/>
                <c:pt idx="0">
                  <c:v>Any tobacco smoking</c:v>
                </c:pt>
              </c:strCache>
            </c:strRef>
          </c:tx>
          <c:spPr>
            <a:ln>
              <a:solidFill>
                <a:srgbClr val="9900CC"/>
              </a:solidFill>
              <a:prstDash val="solid"/>
            </a:ln>
          </c:spPr>
          <c:marker>
            <c:symbol val="none"/>
          </c:marker>
          <c:dLbls>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Sheet1!$A$2:$A$21</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Nov (N=18665)</c:v>
                </c:pt>
              </c:strCache>
            </c:strRef>
          </c:cat>
          <c:val>
            <c:numRef>
              <c:f>Sheet1!$E$2:$E$21</c:f>
              <c:numCache>
                <c:formatCode>General</c:formatCode>
                <c:ptCount val="19"/>
                <c:pt idx="0">
                  <c:v>24.8</c:v>
                </c:pt>
                <c:pt idx="1">
                  <c:v>22.6</c:v>
                </c:pt>
                <c:pt idx="2">
                  <c:v>22.1</c:v>
                </c:pt>
                <c:pt idx="3">
                  <c:v>21.9</c:v>
                </c:pt>
                <c:pt idx="4">
                  <c:v>21.2</c:v>
                </c:pt>
                <c:pt idx="5">
                  <c:v>20.5</c:v>
                </c:pt>
                <c:pt idx="6">
                  <c:v>19.600000000000001</c:v>
                </c:pt>
                <c:pt idx="7">
                  <c:v>18.899999999999999</c:v>
                </c:pt>
                <c:pt idx="8">
                  <c:v>19.2</c:v>
                </c:pt>
                <c:pt idx="9">
                  <c:v>18.5</c:v>
                </c:pt>
                <c:pt idx="10">
                  <c:v>17.600000000000001</c:v>
                </c:pt>
                <c:pt idx="11">
                  <c:v>17.600000000000001</c:v>
                </c:pt>
                <c:pt idx="12">
                  <c:v>15.6</c:v>
                </c:pt>
                <c:pt idx="13">
                  <c:v>16.100000000000001</c:v>
                </c:pt>
                <c:pt idx="14">
                  <c:v>16.399999999999999</c:v>
                </c:pt>
                <c:pt idx="15">
                  <c:v>16.7</c:v>
                </c:pt>
                <c:pt idx="16">
                  <c:v>16.5</c:v>
                </c:pt>
                <c:pt idx="17">
                  <c:v>15.7</c:v>
                </c:pt>
                <c:pt idx="18">
                  <c:v>16.5</c:v>
                </c:pt>
              </c:numCache>
            </c:numRef>
          </c:val>
          <c:smooth val="0"/>
          <c:extLst>
            <c:ext xmlns:c16="http://schemas.microsoft.com/office/drawing/2014/chart" uri="{C3380CC4-5D6E-409C-BE32-E72D297353CC}">
              <c16:uniqueId val="{00000000-8512-4D62-A717-5EDD592EBC2E}"/>
            </c:ext>
          </c:extLst>
        </c:ser>
        <c:ser>
          <c:idx val="7"/>
          <c:order val="7"/>
          <c:tx>
            <c:strRef>
              <c:f>Sheet1!$F$1</c:f>
              <c:strCache>
                <c:ptCount val="1"/>
                <c:pt idx="0">
                  <c:v>Lower 95%</c:v>
                </c:pt>
              </c:strCache>
            </c:strRef>
          </c:tx>
          <c:spPr>
            <a:ln>
              <a:solidFill>
                <a:srgbClr val="CC99FF"/>
              </a:solidFill>
              <a:prstDash val="solid"/>
            </a:ln>
          </c:spPr>
          <c:marker>
            <c:symbol val="none"/>
          </c:marker>
          <c:cat>
            <c:strLit>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Nov (N=18665)</c:v>
              </c:pt>
              <c:extLst>
                <c:ext xmlns:c15="http://schemas.microsoft.com/office/drawing/2012/chart" uri="{02D57815-91ED-43cb-92C2-25804820EDAC}">
                  <c15:autoCat val="1"/>
                </c:ext>
              </c:extLst>
            </c:strLit>
          </c:cat>
          <c:val>
            <c:numRef>
              <c:f>Sheet1!$F$2:$F$21</c:f>
              <c:numCache>
                <c:formatCode>General</c:formatCode>
                <c:ptCount val="19"/>
                <c:pt idx="0">
                  <c:v>24.3</c:v>
                </c:pt>
                <c:pt idx="1">
                  <c:v>22</c:v>
                </c:pt>
                <c:pt idx="2">
                  <c:v>21.5</c:v>
                </c:pt>
                <c:pt idx="3">
                  <c:v>21.4</c:v>
                </c:pt>
                <c:pt idx="4">
                  <c:v>20.6</c:v>
                </c:pt>
                <c:pt idx="5">
                  <c:v>20</c:v>
                </c:pt>
                <c:pt idx="6">
                  <c:v>19.100000000000001</c:v>
                </c:pt>
                <c:pt idx="7">
                  <c:v>18.399999999999999</c:v>
                </c:pt>
                <c:pt idx="8">
                  <c:v>18.600000000000001</c:v>
                </c:pt>
                <c:pt idx="9">
                  <c:v>18</c:v>
                </c:pt>
                <c:pt idx="10">
                  <c:v>17</c:v>
                </c:pt>
                <c:pt idx="11">
                  <c:v>17.100000000000001</c:v>
                </c:pt>
                <c:pt idx="12">
                  <c:v>15.4</c:v>
                </c:pt>
                <c:pt idx="13">
                  <c:v>15.6</c:v>
                </c:pt>
                <c:pt idx="14" formatCode="0.0">
                  <c:v>15.9</c:v>
                </c:pt>
                <c:pt idx="15">
                  <c:v>16.2</c:v>
                </c:pt>
                <c:pt idx="16">
                  <c:v>16</c:v>
                </c:pt>
                <c:pt idx="17">
                  <c:v>15.2</c:v>
                </c:pt>
                <c:pt idx="18">
                  <c:v>16</c:v>
                </c:pt>
              </c:numCache>
            </c:numRef>
          </c:val>
          <c:smooth val="0"/>
          <c:extLst>
            <c:ext xmlns:c16="http://schemas.microsoft.com/office/drawing/2014/chart" uri="{C3380CC4-5D6E-409C-BE32-E72D297353CC}">
              <c16:uniqueId val="{00000001-8512-4D62-A717-5EDD592EBC2E}"/>
            </c:ext>
          </c:extLst>
        </c:ser>
        <c:ser>
          <c:idx val="8"/>
          <c:order val="8"/>
          <c:tx>
            <c:strRef>
              <c:f>Sheet1!$G$1</c:f>
              <c:strCache>
                <c:ptCount val="1"/>
                <c:pt idx="0">
                  <c:v>Upper 95%</c:v>
                </c:pt>
              </c:strCache>
            </c:strRef>
          </c:tx>
          <c:spPr>
            <a:ln>
              <a:solidFill>
                <a:srgbClr val="CC99FF"/>
              </a:solidFill>
              <a:prstDash val="solid"/>
            </a:ln>
          </c:spPr>
          <c:marker>
            <c:symbol val="none"/>
          </c:marker>
          <c:cat>
            <c:strLit>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Nov (N=18665)</c:v>
              </c:pt>
              <c:extLst>
                <c:ext xmlns:c15="http://schemas.microsoft.com/office/drawing/2012/chart" uri="{02D57815-91ED-43cb-92C2-25804820EDAC}">
                  <c15:autoCat val="1"/>
                </c:ext>
              </c:extLst>
            </c:strLit>
          </c:cat>
          <c:val>
            <c:numRef>
              <c:f>Sheet1!$G$2:$G$21</c:f>
              <c:numCache>
                <c:formatCode>General</c:formatCode>
                <c:ptCount val="19"/>
                <c:pt idx="0">
                  <c:v>25.4</c:v>
                </c:pt>
                <c:pt idx="1">
                  <c:v>23.2</c:v>
                </c:pt>
                <c:pt idx="2">
                  <c:v>22.7</c:v>
                </c:pt>
                <c:pt idx="3">
                  <c:v>22.4</c:v>
                </c:pt>
                <c:pt idx="4">
                  <c:v>21.7</c:v>
                </c:pt>
                <c:pt idx="5">
                  <c:v>21</c:v>
                </c:pt>
                <c:pt idx="6">
                  <c:v>20.100000000000001</c:v>
                </c:pt>
                <c:pt idx="7">
                  <c:v>19.5</c:v>
                </c:pt>
                <c:pt idx="8">
                  <c:v>19.7</c:v>
                </c:pt>
                <c:pt idx="9">
                  <c:v>19</c:v>
                </c:pt>
                <c:pt idx="10">
                  <c:v>18.100000000000001</c:v>
                </c:pt>
                <c:pt idx="11">
                  <c:v>18.2</c:v>
                </c:pt>
                <c:pt idx="12">
                  <c:v>16.399999999999999</c:v>
                </c:pt>
                <c:pt idx="13">
                  <c:v>16.600000000000001</c:v>
                </c:pt>
                <c:pt idx="14">
                  <c:v>16.899999999999999</c:v>
                </c:pt>
                <c:pt idx="15">
                  <c:v>17.3</c:v>
                </c:pt>
                <c:pt idx="16">
                  <c:v>17</c:v>
                </c:pt>
                <c:pt idx="17">
                  <c:v>16.2</c:v>
                </c:pt>
                <c:pt idx="18">
                  <c:v>17.100000000000001</c:v>
                </c:pt>
              </c:numCache>
            </c:numRef>
          </c:val>
          <c:smooth val="0"/>
          <c:extLst>
            <c:ext xmlns:c16="http://schemas.microsoft.com/office/drawing/2014/chart" uri="{C3380CC4-5D6E-409C-BE32-E72D297353CC}">
              <c16:uniqueId val="{00000002-8512-4D62-A717-5EDD592EBC2E}"/>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legend>
      <c:legendPos val="r"/>
      <c:legendEntry>
        <c:idx val="1"/>
        <c:delete val="1"/>
      </c:legendEntry>
      <c:legendEntry>
        <c:idx val="2"/>
        <c:delete val="1"/>
      </c:legendEntry>
      <c:legendEntry>
        <c:idx val="3"/>
        <c:delete val="1"/>
      </c:legendEntry>
      <c:legendEntry>
        <c:idx val="4"/>
        <c:delete val="1"/>
      </c:legendEntry>
      <c:legendEntry>
        <c:idx val="5"/>
        <c:delete val="1"/>
      </c:legendEntry>
      <c:legendEntry>
        <c:idx val="7"/>
        <c:delete val="1"/>
      </c:legendEntry>
      <c:legendEntry>
        <c:idx val="8"/>
        <c:delete val="1"/>
      </c:legendEntry>
      <c:layout>
        <c:manualLayout>
          <c:xMode val="edge"/>
          <c:yMode val="edge"/>
          <c:x val="0.78138345959160016"/>
          <c:y val="2.6999437414008648E-2"/>
          <c:w val="0.21861654040839987"/>
          <c:h val="0.16231813569461548"/>
        </c:manualLayout>
      </c:layout>
      <c:overlay val="0"/>
      <c:txPr>
        <a:bodyPr/>
        <a:lstStyle/>
        <a:p>
          <a:pPr>
            <a:defRPr sz="11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Sheet1!$A$2:$A$19</c:f>
              <c:strCache>
                <c:ptCount val="18"/>
                <c:pt idx="0">
                  <c:v>2007-2008</c:v>
                </c:pt>
                <c:pt idx="1">
                  <c:v>2008-2009</c:v>
                </c:pt>
                <c:pt idx="2">
                  <c:v>2009-2010</c:v>
                </c:pt>
                <c:pt idx="3">
                  <c:v>2010-2011</c:v>
                </c:pt>
                <c:pt idx="4">
                  <c:v>2011-2012</c:v>
                </c:pt>
                <c:pt idx="5">
                  <c:v>2012-2013</c:v>
                </c:pt>
                <c:pt idx="6">
                  <c:v>2013-2014</c:v>
                </c:pt>
                <c:pt idx="7">
                  <c:v>2014-2015</c:v>
                </c:pt>
                <c:pt idx="8">
                  <c:v>2015-2016</c:v>
                </c:pt>
                <c:pt idx="9">
                  <c:v>2016-2017</c:v>
                </c:pt>
                <c:pt idx="10">
                  <c:v>2017-2018</c:v>
                </c:pt>
                <c:pt idx="11">
                  <c:v>2018-2019</c:v>
                </c:pt>
                <c:pt idx="12">
                  <c:v>2019-2020 </c:v>
                </c:pt>
                <c:pt idx="13">
                  <c:v>2020-2021 </c:v>
                </c:pt>
                <c:pt idx="14">
                  <c:v>2021-2022</c:v>
                </c:pt>
                <c:pt idx="15">
                  <c:v>2022-2023</c:v>
                </c:pt>
                <c:pt idx="16">
                  <c:v>2023-2024</c:v>
                </c:pt>
                <c:pt idx="17">
                  <c:v>2024-2025 Nov</c:v>
                </c:pt>
              </c:strCache>
            </c:strRef>
          </c:cat>
          <c:val>
            <c:numRef>
              <c:f>Sheet1!$B$2:$B$19</c:f>
              <c:numCache>
                <c:formatCode>General</c:formatCode>
                <c:ptCount val="18"/>
                <c:pt idx="0">
                  <c:v>-2.1</c:v>
                </c:pt>
                <c:pt idx="1">
                  <c:v>-0.5</c:v>
                </c:pt>
                <c:pt idx="2">
                  <c:v>-0.1</c:v>
                </c:pt>
                <c:pt idx="3">
                  <c:v>-0.6</c:v>
                </c:pt>
                <c:pt idx="4">
                  <c:v>-0.8</c:v>
                </c:pt>
                <c:pt idx="5">
                  <c:v>-0.8</c:v>
                </c:pt>
                <c:pt idx="6">
                  <c:v>-0.7</c:v>
                </c:pt>
                <c:pt idx="7">
                  <c:v>0.2</c:v>
                </c:pt>
                <c:pt idx="8">
                  <c:v>-0.7</c:v>
                </c:pt>
                <c:pt idx="9">
                  <c:v>-0.8</c:v>
                </c:pt>
                <c:pt idx="10">
                  <c:v>0</c:v>
                </c:pt>
                <c:pt idx="11">
                  <c:v>-1.8</c:v>
                </c:pt>
                <c:pt idx="12">
                  <c:v>-0.6</c:v>
                </c:pt>
                <c:pt idx="13">
                  <c:v>0</c:v>
                </c:pt>
                <c:pt idx="14">
                  <c:v>0</c:v>
                </c:pt>
                <c:pt idx="15">
                  <c:v>-0.2</c:v>
                </c:pt>
                <c:pt idx="16">
                  <c:v>-0.4</c:v>
                </c:pt>
                <c:pt idx="17">
                  <c:v>0.8</c:v>
                </c:pt>
              </c:numCache>
            </c:numRef>
          </c:val>
          <c:smooth val="0"/>
          <c:extLst>
            <c:ext xmlns:c16="http://schemas.microsoft.com/office/drawing/2014/chart" uri="{C3380CC4-5D6E-409C-BE32-E72D297353CC}">
              <c16:uniqueId val="{00000001-F503-4211-B9B7-FFDBDDAD2717}"/>
            </c:ext>
          </c:extLst>
        </c:ser>
        <c:dLbls>
          <c:showLegendKey val="0"/>
          <c:showVal val="0"/>
          <c:showCatName val="0"/>
          <c:showSerName val="0"/>
          <c:showPercent val="0"/>
          <c:showBubbleSize val="0"/>
        </c:dLbls>
        <c:smooth val="0"/>
        <c:axId val="127800832"/>
        <c:axId val="127802368"/>
      </c:lineChart>
      <c:catAx>
        <c:axId val="127800832"/>
        <c:scaling>
          <c:orientation val="minMax"/>
        </c:scaling>
        <c:delete val="0"/>
        <c:axPos val="b"/>
        <c:numFmt formatCode="General" sourceLinked="1"/>
        <c:majorTickMark val="out"/>
        <c:minorTickMark val="none"/>
        <c:tickLblPos val="low"/>
        <c:txPr>
          <a:bodyPr/>
          <a:lstStyle/>
          <a:p>
            <a:pPr>
              <a:defRPr sz="1200"/>
            </a:pPr>
            <a:endParaRPr lang="en-US"/>
          </a:p>
        </c:txPr>
        <c:crossAx val="127802368"/>
        <c:crosses val="autoZero"/>
        <c:auto val="1"/>
        <c:lblAlgn val="ctr"/>
        <c:lblOffset val="100"/>
        <c:noMultiLvlLbl val="0"/>
      </c:catAx>
      <c:valAx>
        <c:axId val="127802368"/>
        <c:scaling>
          <c:orientation val="minMax"/>
          <c:max val="5"/>
        </c:scaling>
        <c:delete val="0"/>
        <c:axPos val="l"/>
        <c:title>
          <c:tx>
            <c:rich>
              <a:bodyPr rot="-5400000" vert="horz"/>
              <a:lstStyle/>
              <a:p>
                <a:pPr>
                  <a:defRPr/>
                </a:pPr>
                <a:r>
                  <a:rPr lang="en-GB"/>
                  <a:t>Percent</a:t>
                </a:r>
              </a:p>
            </c:rich>
          </c:tx>
          <c:overlay val="0"/>
        </c:title>
        <c:numFmt formatCode="General" sourceLinked="1"/>
        <c:majorTickMark val="out"/>
        <c:minorTickMark val="none"/>
        <c:tickLblPos val="nextTo"/>
        <c:crossAx val="127800832"/>
        <c:crosses val="autoZero"/>
        <c:crossBetween val="between"/>
        <c:majorUnit val="1"/>
      </c:valAx>
    </c:plotArea>
    <c:plotVisOnly val="1"/>
    <c:dispBlanksAs val="gap"/>
    <c:showDLblsOverMax val="0"/>
  </c:chart>
  <c:txPr>
    <a:bodyPr/>
    <a:lstStyle/>
    <a:p>
      <a:pPr>
        <a:defRPr sz="14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dLbl>
              <c:idx val="13"/>
              <c:layout>
                <c:manualLayout>
                  <c:x val="-1.1403565258354165E-2"/>
                  <c:y val="-4.571626764647467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0D1-449E-AA09-01A7E51E52A5}"/>
                </c:ext>
              </c:extLst>
            </c:dLbl>
            <c:dLbl>
              <c:idx val="14"/>
              <c:layout>
                <c:manualLayout>
                  <c:x val="-2.900083234999272E-2"/>
                  <c:y val="-3.380323373208389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85D-4CEA-AD22-4F6777EA52E5}"/>
                </c:ext>
              </c:extLst>
            </c:dLbl>
            <c:numFmt formatCode="#,##0.0" sourceLinked="0"/>
            <c:spPr>
              <a:noFill/>
              <a:ln>
                <a:noFill/>
              </a:ln>
              <a:effectLst/>
            </c:spPr>
            <c:txPr>
              <a:bodyPr wrap="square" lIns="38100" tIns="19050" rIns="38100" bIns="19050" anchor="ctr">
                <a:spAutoFit/>
              </a:bodyPr>
              <a:lstStyle/>
              <a:p>
                <a:pPr>
                  <a:defRPr sz="12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Sheet1!$A$2:$A$20</c:f>
              <c:strCache>
                <c:ptCount val="19"/>
                <c:pt idx="0">
                  <c:v>2007 (N=1713)</c:v>
                </c:pt>
                <c:pt idx="1">
                  <c:v>2008 (N=1426)</c:v>
                </c:pt>
                <c:pt idx="2">
                  <c:v>2009 (N=1667)</c:v>
                </c:pt>
                <c:pt idx="3">
                  <c:v>2010 (N=1880)</c:v>
                </c:pt>
                <c:pt idx="4">
                  <c:v>2011 (N=1650)</c:v>
                </c:pt>
                <c:pt idx="5">
                  <c:v>2012 (N=1651)</c:v>
                </c:pt>
                <c:pt idx="6">
                  <c:v>2013 (N=1557)</c:v>
                </c:pt>
                <c:pt idx="7">
                  <c:v>2014 (N=1463)</c:v>
                </c:pt>
                <c:pt idx="8">
                  <c:v>2015 (N=1347)</c:v>
                </c:pt>
                <c:pt idx="9">
                  <c:v>2016 (N=1459)</c:v>
                </c:pt>
                <c:pt idx="10">
                  <c:v>2017 (N=1503)</c:v>
                </c:pt>
                <c:pt idx="11">
                  <c:v>2018 (N=1584)</c:v>
                </c:pt>
                <c:pt idx="12">
                  <c:v>2019 (N=1475)</c:v>
                </c:pt>
                <c:pt idx="13">
                  <c:v>2020 (N=1117)</c:v>
                </c:pt>
                <c:pt idx="14">
                  <c:v>2021 (N=1129)</c:v>
                </c:pt>
                <c:pt idx="15">
                  <c:v>2022 (N=1220)</c:v>
                </c:pt>
                <c:pt idx="16">
                  <c:v>2023 (N=1161)</c:v>
                </c:pt>
                <c:pt idx="17">
                  <c:v>2024 (N=1053)</c:v>
                </c:pt>
                <c:pt idx="18">
                  <c:v>2025 Nov (N=982)</c:v>
                </c:pt>
              </c:strCache>
            </c:strRef>
          </c:cat>
          <c:val>
            <c:numRef>
              <c:f>Sheet1!$B$2:$B$20</c:f>
              <c:numCache>
                <c:formatCode>General</c:formatCode>
                <c:ptCount val="19"/>
                <c:pt idx="0">
                  <c:v>34.700000000000003</c:v>
                </c:pt>
                <c:pt idx="1">
                  <c:v>32</c:v>
                </c:pt>
                <c:pt idx="2">
                  <c:v>29.7</c:v>
                </c:pt>
                <c:pt idx="3">
                  <c:v>27.8</c:v>
                </c:pt>
                <c:pt idx="4">
                  <c:v>24.9</c:v>
                </c:pt>
                <c:pt idx="5">
                  <c:v>24.6</c:v>
                </c:pt>
                <c:pt idx="6">
                  <c:v>25.7</c:v>
                </c:pt>
                <c:pt idx="7">
                  <c:v>23.6</c:v>
                </c:pt>
                <c:pt idx="8">
                  <c:v>24.6</c:v>
                </c:pt>
                <c:pt idx="9">
                  <c:v>23</c:v>
                </c:pt>
                <c:pt idx="10">
                  <c:v>21</c:v>
                </c:pt>
                <c:pt idx="11">
                  <c:v>18.600000000000001</c:v>
                </c:pt>
                <c:pt idx="12">
                  <c:v>16.7</c:v>
                </c:pt>
                <c:pt idx="13">
                  <c:v>21.5</c:v>
                </c:pt>
                <c:pt idx="14">
                  <c:v>20.3</c:v>
                </c:pt>
                <c:pt idx="15">
                  <c:v>19.2</c:v>
                </c:pt>
                <c:pt idx="16">
                  <c:v>18.2</c:v>
                </c:pt>
                <c:pt idx="17">
                  <c:v>19.3</c:v>
                </c:pt>
                <c:pt idx="18">
                  <c:v>21.3</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cat>
            <c:strRef>
              <c:f>Sheet1!$A$2:$A$20</c:f>
              <c:strCache>
                <c:ptCount val="19"/>
                <c:pt idx="0">
                  <c:v>2007 (N=1713)</c:v>
                </c:pt>
                <c:pt idx="1">
                  <c:v>2008 (N=1426)</c:v>
                </c:pt>
                <c:pt idx="2">
                  <c:v>2009 (N=1667)</c:v>
                </c:pt>
                <c:pt idx="3">
                  <c:v>2010 (N=1880)</c:v>
                </c:pt>
                <c:pt idx="4">
                  <c:v>2011 (N=1650)</c:v>
                </c:pt>
                <c:pt idx="5">
                  <c:v>2012 (N=1651)</c:v>
                </c:pt>
                <c:pt idx="6">
                  <c:v>2013 (N=1557)</c:v>
                </c:pt>
                <c:pt idx="7">
                  <c:v>2014 (N=1463)</c:v>
                </c:pt>
                <c:pt idx="8">
                  <c:v>2015 (N=1347)</c:v>
                </c:pt>
                <c:pt idx="9">
                  <c:v>2016 (N=1459)</c:v>
                </c:pt>
                <c:pt idx="10">
                  <c:v>2017 (N=1503)</c:v>
                </c:pt>
                <c:pt idx="11">
                  <c:v>2018 (N=1584)</c:v>
                </c:pt>
                <c:pt idx="12">
                  <c:v>2019 (N=1475)</c:v>
                </c:pt>
                <c:pt idx="13">
                  <c:v>2020 (N=1117)</c:v>
                </c:pt>
                <c:pt idx="14">
                  <c:v>2021 (N=1129)</c:v>
                </c:pt>
                <c:pt idx="15">
                  <c:v>2022 (N=1220)</c:v>
                </c:pt>
                <c:pt idx="16">
                  <c:v>2023 (N=1161)</c:v>
                </c:pt>
                <c:pt idx="17">
                  <c:v>2024 (N=1053)</c:v>
                </c:pt>
                <c:pt idx="18">
                  <c:v>2025 Nov (N=982)</c:v>
                </c:pt>
              </c:strCache>
            </c:strRef>
          </c:cat>
          <c:val>
            <c:numRef>
              <c:f>Sheet1!$C$2:$C$20</c:f>
              <c:numCache>
                <c:formatCode>General</c:formatCode>
                <c:ptCount val="19"/>
                <c:pt idx="0">
                  <c:v>36.9</c:v>
                </c:pt>
                <c:pt idx="1">
                  <c:v>34.5</c:v>
                </c:pt>
                <c:pt idx="2">
                  <c:v>31.9</c:v>
                </c:pt>
                <c:pt idx="3">
                  <c:v>29.8</c:v>
                </c:pt>
                <c:pt idx="4">
                  <c:v>27</c:v>
                </c:pt>
                <c:pt idx="5">
                  <c:v>26.7</c:v>
                </c:pt>
                <c:pt idx="6">
                  <c:v>27.8</c:v>
                </c:pt>
                <c:pt idx="7">
                  <c:v>25.8</c:v>
                </c:pt>
                <c:pt idx="8">
                  <c:v>26.9</c:v>
                </c:pt>
                <c:pt idx="9">
                  <c:v>25.1</c:v>
                </c:pt>
                <c:pt idx="10">
                  <c:v>23</c:v>
                </c:pt>
                <c:pt idx="11">
                  <c:v>20.5</c:v>
                </c:pt>
                <c:pt idx="12">
                  <c:v>18.600000000000001</c:v>
                </c:pt>
                <c:pt idx="13">
                  <c:v>24</c:v>
                </c:pt>
                <c:pt idx="14">
                  <c:v>22.7</c:v>
                </c:pt>
                <c:pt idx="15">
                  <c:v>21.6</c:v>
                </c:pt>
                <c:pt idx="16">
                  <c:v>20.6</c:v>
                </c:pt>
                <c:pt idx="17">
                  <c:v>22</c:v>
                </c:pt>
                <c:pt idx="18">
                  <c:v>24</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Sheet1!$A$2:$A$20</c:f>
              <c:strCache>
                <c:ptCount val="19"/>
                <c:pt idx="0">
                  <c:v>2007 (N=1713)</c:v>
                </c:pt>
                <c:pt idx="1">
                  <c:v>2008 (N=1426)</c:v>
                </c:pt>
                <c:pt idx="2">
                  <c:v>2009 (N=1667)</c:v>
                </c:pt>
                <c:pt idx="3">
                  <c:v>2010 (N=1880)</c:v>
                </c:pt>
                <c:pt idx="4">
                  <c:v>2011 (N=1650)</c:v>
                </c:pt>
                <c:pt idx="5">
                  <c:v>2012 (N=1651)</c:v>
                </c:pt>
                <c:pt idx="6">
                  <c:v>2013 (N=1557)</c:v>
                </c:pt>
                <c:pt idx="7">
                  <c:v>2014 (N=1463)</c:v>
                </c:pt>
                <c:pt idx="8">
                  <c:v>2015 (N=1347)</c:v>
                </c:pt>
                <c:pt idx="9">
                  <c:v>2016 (N=1459)</c:v>
                </c:pt>
                <c:pt idx="10">
                  <c:v>2017 (N=1503)</c:v>
                </c:pt>
                <c:pt idx="11">
                  <c:v>2018 (N=1584)</c:v>
                </c:pt>
                <c:pt idx="12">
                  <c:v>2019 (N=1475)</c:v>
                </c:pt>
                <c:pt idx="13">
                  <c:v>2020 (N=1117)</c:v>
                </c:pt>
                <c:pt idx="14">
                  <c:v>2021 (N=1129)</c:v>
                </c:pt>
                <c:pt idx="15">
                  <c:v>2022 (N=1220)</c:v>
                </c:pt>
                <c:pt idx="16">
                  <c:v>2023 (N=1161)</c:v>
                </c:pt>
                <c:pt idx="17">
                  <c:v>2024 (N=1053)</c:v>
                </c:pt>
                <c:pt idx="18">
                  <c:v>2025 Nov (N=982)</c:v>
                </c:pt>
              </c:strCache>
            </c:strRef>
          </c:cat>
          <c:val>
            <c:numRef>
              <c:f>Sheet1!$D$2:$D$20</c:f>
              <c:numCache>
                <c:formatCode>General</c:formatCode>
                <c:ptCount val="19"/>
                <c:pt idx="0">
                  <c:v>32.4</c:v>
                </c:pt>
                <c:pt idx="1">
                  <c:v>29.6</c:v>
                </c:pt>
                <c:pt idx="2">
                  <c:v>27.5</c:v>
                </c:pt>
                <c:pt idx="3">
                  <c:v>25.8</c:v>
                </c:pt>
                <c:pt idx="4">
                  <c:v>22.8</c:v>
                </c:pt>
                <c:pt idx="5">
                  <c:v>22.5</c:v>
                </c:pt>
                <c:pt idx="6">
                  <c:v>23.5</c:v>
                </c:pt>
                <c:pt idx="7">
                  <c:v>21.4</c:v>
                </c:pt>
                <c:pt idx="8">
                  <c:v>22.3</c:v>
                </c:pt>
                <c:pt idx="9">
                  <c:v>20.8</c:v>
                </c:pt>
                <c:pt idx="10">
                  <c:v>18.899999999999999</c:v>
                </c:pt>
                <c:pt idx="11">
                  <c:v>16.600000000000001</c:v>
                </c:pt>
                <c:pt idx="12">
                  <c:v>14.8</c:v>
                </c:pt>
                <c:pt idx="13">
                  <c:v>19.2</c:v>
                </c:pt>
                <c:pt idx="14">
                  <c:v>18</c:v>
                </c:pt>
                <c:pt idx="15">
                  <c:v>17.100000000000001</c:v>
                </c:pt>
                <c:pt idx="16">
                  <c:v>16.100000000000001</c:v>
                </c:pt>
                <c:pt idx="17">
                  <c:v>17.2</c:v>
                </c:pt>
                <c:pt idx="18">
                  <c:v>18.8</c:v>
                </c:pt>
              </c:numCache>
            </c:numRef>
          </c:val>
          <c:smooth val="0"/>
          <c:extLst>
            <c:ext xmlns:c16="http://schemas.microsoft.com/office/drawing/2014/chart" uri="{C3380CC4-5D6E-409C-BE32-E72D297353CC}">
              <c16:uniqueId val="{00000002-FF56-400C-A340-16353C7D8D15}"/>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rot="-2400000"/>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Pt>
            <c:idx val="15"/>
            <c:bubble3D val="0"/>
            <c:spPr>
              <a:ln w="9525">
                <a:solidFill>
                  <a:srgbClr val="9900CC"/>
                </a:solidFill>
              </a:ln>
            </c:spPr>
            <c:extLst>
              <c:ext xmlns:c16="http://schemas.microsoft.com/office/drawing/2014/chart" uri="{C3380CC4-5D6E-409C-BE32-E72D297353CC}">
                <c16:uniqueId val="{00000001-F665-4878-9528-63EE3036E13E}"/>
              </c:ext>
            </c:extLst>
          </c:dPt>
          <c:dLbls>
            <c:dLbl>
              <c:idx val="18"/>
              <c:layout>
                <c:manualLayout>
                  <c:x val="-1.4018651951423987E-3"/>
                  <c:y val="-4.526952887468496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9D3-435A-8FC8-B5E75708DD82}"/>
                </c:ext>
              </c:extLst>
            </c:dLbl>
            <c:numFmt formatCode="#,##0.0" sourceLinked="0"/>
            <c:spPr>
              <a:noFill/>
              <a:ln>
                <a:noFill/>
              </a:ln>
              <a:effectLst/>
            </c:spPr>
            <c:txPr>
              <a:bodyPr wrap="square" lIns="38100" tIns="19050" rIns="38100" bIns="19050" anchor="ctr">
                <a:spAutoFit/>
              </a:bodyPr>
              <a:lstStyle/>
              <a:p>
                <a:pPr>
                  <a:defRPr sz="16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Sheet1!$A$2:$A$20</c:f>
              <c:strCache>
                <c:ptCount val="19"/>
                <c:pt idx="0">
                  <c:v>2007 (N=616)</c:v>
                </c:pt>
                <c:pt idx="1">
                  <c:v>2008 (N=507)</c:v>
                </c:pt>
                <c:pt idx="2">
                  <c:v>2009 (N=501)</c:v>
                </c:pt>
                <c:pt idx="3">
                  <c:v>2010 (N=641)</c:v>
                </c:pt>
                <c:pt idx="4">
                  <c:v>2011 (N=732)</c:v>
                </c:pt>
                <c:pt idx="5">
                  <c:v>2012 (N=609)</c:v>
                </c:pt>
                <c:pt idx="6">
                  <c:v>2013 (N=477)</c:v>
                </c:pt>
                <c:pt idx="7">
                  <c:v>2014 (N=345)</c:v>
                </c:pt>
                <c:pt idx="8">
                  <c:v>2015 (N=352)</c:v>
                </c:pt>
                <c:pt idx="9">
                  <c:v>2016 (N=365)</c:v>
                </c:pt>
                <c:pt idx="10">
                  <c:v>2017 (N=343)</c:v>
                </c:pt>
                <c:pt idx="11">
                  <c:v>2018 (N=260)</c:v>
                </c:pt>
                <c:pt idx="12">
                  <c:v>2019 (N=225)</c:v>
                </c:pt>
                <c:pt idx="13">
                  <c:v>2020 Feb (N=32)</c:v>
                </c:pt>
                <c:pt idx="14">
                  <c:v>2021 (N=0)</c:v>
                </c:pt>
                <c:pt idx="15">
                  <c:v>2022 (N=356)</c:v>
                </c:pt>
                <c:pt idx="16">
                  <c:v>2023 (N=355)</c:v>
                </c:pt>
                <c:pt idx="17">
                  <c:v>2024 (N=301)</c:v>
                </c:pt>
                <c:pt idx="18">
                  <c:v>2025 Nov (N=184)</c:v>
                </c:pt>
              </c:strCache>
            </c:strRef>
          </c:cat>
          <c:val>
            <c:numRef>
              <c:f>Sheet1!$B$2:$B$20</c:f>
              <c:numCache>
                <c:formatCode>General</c:formatCode>
                <c:ptCount val="19"/>
                <c:pt idx="0">
                  <c:v>23</c:v>
                </c:pt>
                <c:pt idx="1">
                  <c:v>15.8</c:v>
                </c:pt>
                <c:pt idx="2">
                  <c:v>16.899999999999999</c:v>
                </c:pt>
                <c:pt idx="3">
                  <c:v>15.8</c:v>
                </c:pt>
                <c:pt idx="4">
                  <c:v>15.7</c:v>
                </c:pt>
                <c:pt idx="5">
                  <c:v>13.6</c:v>
                </c:pt>
                <c:pt idx="6">
                  <c:v>14.7</c:v>
                </c:pt>
                <c:pt idx="7">
                  <c:v>12</c:v>
                </c:pt>
                <c:pt idx="8">
                  <c:v>13.8</c:v>
                </c:pt>
                <c:pt idx="9">
                  <c:v>12.3</c:v>
                </c:pt>
                <c:pt idx="10">
                  <c:v>9.9</c:v>
                </c:pt>
                <c:pt idx="11">
                  <c:v>8.9</c:v>
                </c:pt>
                <c:pt idx="12">
                  <c:v>8.6999999999999993</c:v>
                </c:pt>
                <c:pt idx="13">
                  <c:v>14.4</c:v>
                </c:pt>
                <c:pt idx="15">
                  <c:v>14.1</c:v>
                </c:pt>
                <c:pt idx="16">
                  <c:v>12.2</c:v>
                </c:pt>
                <c:pt idx="17">
                  <c:v>13.8</c:v>
                </c:pt>
                <c:pt idx="18">
                  <c:v>8.1999999999999993</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dPt>
            <c:idx val="15"/>
            <c:bubble3D val="0"/>
            <c:extLst>
              <c:ext xmlns:c16="http://schemas.microsoft.com/office/drawing/2014/chart" uri="{C3380CC4-5D6E-409C-BE32-E72D297353CC}">
                <c16:uniqueId val="{00000002-E431-4425-8932-E0DD9C0115E2}"/>
              </c:ext>
            </c:extLst>
          </c:dPt>
          <c:cat>
            <c:strRef>
              <c:f>Sheet1!$A$2:$A$20</c:f>
              <c:strCache>
                <c:ptCount val="19"/>
                <c:pt idx="0">
                  <c:v>2007 (N=616)</c:v>
                </c:pt>
                <c:pt idx="1">
                  <c:v>2008 (N=507)</c:v>
                </c:pt>
                <c:pt idx="2">
                  <c:v>2009 (N=501)</c:v>
                </c:pt>
                <c:pt idx="3">
                  <c:v>2010 (N=641)</c:v>
                </c:pt>
                <c:pt idx="4">
                  <c:v>2011 (N=732)</c:v>
                </c:pt>
                <c:pt idx="5">
                  <c:v>2012 (N=609)</c:v>
                </c:pt>
                <c:pt idx="6">
                  <c:v>2013 (N=477)</c:v>
                </c:pt>
                <c:pt idx="7">
                  <c:v>2014 (N=345)</c:v>
                </c:pt>
                <c:pt idx="8">
                  <c:v>2015 (N=352)</c:v>
                </c:pt>
                <c:pt idx="9">
                  <c:v>2016 (N=365)</c:v>
                </c:pt>
                <c:pt idx="10">
                  <c:v>2017 (N=343)</c:v>
                </c:pt>
                <c:pt idx="11">
                  <c:v>2018 (N=260)</c:v>
                </c:pt>
                <c:pt idx="12">
                  <c:v>2019 (N=225)</c:v>
                </c:pt>
                <c:pt idx="13">
                  <c:v>2020 Feb (N=32)</c:v>
                </c:pt>
                <c:pt idx="14">
                  <c:v>2021 (N=0)</c:v>
                </c:pt>
                <c:pt idx="15">
                  <c:v>2022 (N=356)</c:v>
                </c:pt>
                <c:pt idx="16">
                  <c:v>2023 (N=355)</c:v>
                </c:pt>
                <c:pt idx="17">
                  <c:v>2024 (N=301)</c:v>
                </c:pt>
                <c:pt idx="18">
                  <c:v>2025 Nov (N=184)</c:v>
                </c:pt>
              </c:strCache>
            </c:strRef>
          </c:cat>
          <c:val>
            <c:numRef>
              <c:f>Sheet1!$C$2:$C$20</c:f>
              <c:numCache>
                <c:formatCode>General</c:formatCode>
                <c:ptCount val="19"/>
                <c:pt idx="0">
                  <c:v>26.4</c:v>
                </c:pt>
                <c:pt idx="1">
                  <c:v>19</c:v>
                </c:pt>
                <c:pt idx="2">
                  <c:v>20.3</c:v>
                </c:pt>
                <c:pt idx="3">
                  <c:v>18.600000000000001</c:v>
                </c:pt>
                <c:pt idx="4">
                  <c:v>18.3</c:v>
                </c:pt>
                <c:pt idx="5">
                  <c:v>16.399999999999999</c:v>
                </c:pt>
                <c:pt idx="6">
                  <c:v>17.899999999999999</c:v>
                </c:pt>
                <c:pt idx="7">
                  <c:v>15.3</c:v>
                </c:pt>
                <c:pt idx="8">
                  <c:v>17.2</c:v>
                </c:pt>
                <c:pt idx="9">
                  <c:v>15.7</c:v>
                </c:pt>
                <c:pt idx="10">
                  <c:v>13.1</c:v>
                </c:pt>
                <c:pt idx="11">
                  <c:v>12.3</c:v>
                </c:pt>
                <c:pt idx="12">
                  <c:v>12.6</c:v>
                </c:pt>
                <c:pt idx="13">
                  <c:v>28.2</c:v>
                </c:pt>
                <c:pt idx="15">
                  <c:v>17.7</c:v>
                </c:pt>
                <c:pt idx="16">
                  <c:v>15.5</c:v>
                </c:pt>
                <c:pt idx="17">
                  <c:v>17.5</c:v>
                </c:pt>
                <c:pt idx="18">
                  <c:v>12.1</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Sheet1!$A$2:$A$20</c:f>
              <c:strCache>
                <c:ptCount val="19"/>
                <c:pt idx="0">
                  <c:v>2007 (N=616)</c:v>
                </c:pt>
                <c:pt idx="1">
                  <c:v>2008 (N=507)</c:v>
                </c:pt>
                <c:pt idx="2">
                  <c:v>2009 (N=501)</c:v>
                </c:pt>
                <c:pt idx="3">
                  <c:v>2010 (N=641)</c:v>
                </c:pt>
                <c:pt idx="4">
                  <c:v>2011 (N=732)</c:v>
                </c:pt>
                <c:pt idx="5">
                  <c:v>2012 (N=609)</c:v>
                </c:pt>
                <c:pt idx="6">
                  <c:v>2013 (N=477)</c:v>
                </c:pt>
                <c:pt idx="7">
                  <c:v>2014 (N=345)</c:v>
                </c:pt>
                <c:pt idx="8">
                  <c:v>2015 (N=352)</c:v>
                </c:pt>
                <c:pt idx="9">
                  <c:v>2016 (N=365)</c:v>
                </c:pt>
                <c:pt idx="10">
                  <c:v>2017 (N=343)</c:v>
                </c:pt>
                <c:pt idx="11">
                  <c:v>2018 (N=260)</c:v>
                </c:pt>
                <c:pt idx="12">
                  <c:v>2019 (N=225)</c:v>
                </c:pt>
                <c:pt idx="13">
                  <c:v>2020 Feb (N=32)</c:v>
                </c:pt>
                <c:pt idx="14">
                  <c:v>2021 (N=0)</c:v>
                </c:pt>
                <c:pt idx="15">
                  <c:v>2022 (N=356)</c:v>
                </c:pt>
                <c:pt idx="16">
                  <c:v>2023 (N=355)</c:v>
                </c:pt>
                <c:pt idx="17">
                  <c:v>2024 (N=301)</c:v>
                </c:pt>
                <c:pt idx="18">
                  <c:v>2025 Nov (N=184)</c:v>
                </c:pt>
              </c:strCache>
            </c:strRef>
          </c:cat>
          <c:val>
            <c:numRef>
              <c:f>Sheet1!$D$2:$D$20</c:f>
              <c:numCache>
                <c:formatCode>General</c:formatCode>
                <c:ptCount val="19"/>
                <c:pt idx="0">
                  <c:v>19.7</c:v>
                </c:pt>
                <c:pt idx="1">
                  <c:v>12.6</c:v>
                </c:pt>
                <c:pt idx="2">
                  <c:v>13.7</c:v>
                </c:pt>
                <c:pt idx="3">
                  <c:v>12.9</c:v>
                </c:pt>
                <c:pt idx="4">
                  <c:v>13.1</c:v>
                </c:pt>
                <c:pt idx="5">
                  <c:v>10.9</c:v>
                </c:pt>
                <c:pt idx="6">
                  <c:v>11.5</c:v>
                </c:pt>
                <c:pt idx="7">
                  <c:v>8.5</c:v>
                </c:pt>
                <c:pt idx="8">
                  <c:v>10.1</c:v>
                </c:pt>
                <c:pt idx="9">
                  <c:v>9</c:v>
                </c:pt>
                <c:pt idx="10">
                  <c:v>6.8</c:v>
                </c:pt>
                <c:pt idx="11">
                  <c:v>5.4</c:v>
                </c:pt>
                <c:pt idx="12">
                  <c:v>5.2</c:v>
                </c:pt>
                <c:pt idx="13">
                  <c:v>3</c:v>
                </c:pt>
                <c:pt idx="15">
                  <c:v>10.4</c:v>
                </c:pt>
                <c:pt idx="16">
                  <c:v>8.6999999999999993</c:v>
                </c:pt>
                <c:pt idx="17">
                  <c:v>9.6999999999999993</c:v>
                </c:pt>
                <c:pt idx="18">
                  <c:v>4.2</c:v>
                </c:pt>
              </c:numCache>
            </c:numRef>
          </c:val>
          <c:smooth val="0"/>
          <c:extLst>
            <c:ext xmlns:c16="http://schemas.microsoft.com/office/drawing/2014/chart" uri="{C3380CC4-5D6E-409C-BE32-E72D297353CC}">
              <c16:uniqueId val="{00000002-FF56-400C-A340-16353C7D8D15}"/>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rot="-2400000" vert="horz"/>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1147516902198134E-2"/>
          <c:y val="4.7116049131415538E-2"/>
          <c:w val="0.89192059051460104"/>
          <c:h val="0.68913758780292933"/>
        </c:manualLayout>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dLbl>
              <c:idx val="13"/>
              <c:layout>
                <c:manualLayout>
                  <c:x val="-3.260849804053037E-2"/>
                  <c:y val="-6.954233547525617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F68-4ABC-AD9D-0E1F5B74AF1F}"/>
                </c:ext>
              </c:extLst>
            </c:dLbl>
            <c:dLbl>
              <c:idx val="18"/>
              <c:layout>
                <c:manualLayout>
                  <c:x val="-2.5799016859415031E-3"/>
                  <c:y val="-5.12260458318803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8E8-4E63-8940-84EB247A720A}"/>
                </c:ext>
              </c:extLst>
            </c:dLbl>
            <c:numFmt formatCode="#,##0.0" sourceLinked="0"/>
            <c:spPr>
              <a:noFill/>
              <a:ln>
                <a:noFill/>
              </a:ln>
              <a:effectLst/>
            </c:spPr>
            <c:txPr>
              <a:bodyPr wrap="square" lIns="38100" tIns="19050" rIns="38100" bIns="19050" anchor="ctr">
                <a:spAutoFit/>
              </a:bodyPr>
              <a:lstStyle/>
              <a:p>
                <a:pPr>
                  <a:defRPr sz="16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Sheet1!$A$2:$A$20</c:f>
              <c:strCache>
                <c:ptCount val="19"/>
                <c:pt idx="0">
                  <c:v>2007 (N=5958)</c:v>
                </c:pt>
                <c:pt idx="1">
                  <c:v>2008 (N=4602)</c:v>
                </c:pt>
                <c:pt idx="2">
                  <c:v>2009 (N=4973)</c:v>
                </c:pt>
                <c:pt idx="3">
                  <c:v>2010 (N=5775)</c:v>
                </c:pt>
                <c:pt idx="4">
                  <c:v>2011 (N=4891)</c:v>
                </c:pt>
                <c:pt idx="5">
                  <c:v>2012 (N=4726)</c:v>
                </c:pt>
                <c:pt idx="6">
                  <c:v>2013 (N=4710)</c:v>
                </c:pt>
                <c:pt idx="7">
                  <c:v>2014 (N=4152)</c:v>
                </c:pt>
                <c:pt idx="8">
                  <c:v>2015 (N=4147)</c:v>
                </c:pt>
                <c:pt idx="9">
                  <c:v>2016 (N=4063)</c:v>
                </c:pt>
                <c:pt idx="10">
                  <c:v>2017 (N=3869)</c:v>
                </c:pt>
                <c:pt idx="11">
                  <c:v>2018 (N=3895)</c:v>
                </c:pt>
                <c:pt idx="12">
                  <c:v>2019 (N=3479)</c:v>
                </c:pt>
                <c:pt idx="13">
                  <c:v>2020 (N=3325)</c:v>
                </c:pt>
                <c:pt idx="14">
                  <c:v>2021 (N=3714)</c:v>
                </c:pt>
                <c:pt idx="15">
                  <c:v>2022 (N=3837)</c:v>
                </c:pt>
                <c:pt idx="16">
                  <c:v>2023 (N=3831)</c:v>
                </c:pt>
                <c:pt idx="17">
                  <c:v>2024 (N=3701)</c:v>
                </c:pt>
                <c:pt idx="18">
                  <c:v>2025 Nov (N=3572)</c:v>
                </c:pt>
              </c:strCache>
            </c:strRef>
          </c:cat>
          <c:val>
            <c:numRef>
              <c:f>Sheet1!$B$2:$B$20</c:f>
              <c:numCache>
                <c:formatCode>General</c:formatCode>
                <c:ptCount val="19"/>
                <c:pt idx="0">
                  <c:v>6.7</c:v>
                </c:pt>
                <c:pt idx="1">
                  <c:v>5.6</c:v>
                </c:pt>
                <c:pt idx="2">
                  <c:v>5</c:v>
                </c:pt>
                <c:pt idx="3">
                  <c:v>4.8</c:v>
                </c:pt>
                <c:pt idx="4">
                  <c:v>4.5999999999999996</c:v>
                </c:pt>
                <c:pt idx="5">
                  <c:v>6.2</c:v>
                </c:pt>
                <c:pt idx="6">
                  <c:v>6.2</c:v>
                </c:pt>
                <c:pt idx="7">
                  <c:v>7.2</c:v>
                </c:pt>
                <c:pt idx="8">
                  <c:v>6.2</c:v>
                </c:pt>
                <c:pt idx="9">
                  <c:v>6</c:v>
                </c:pt>
                <c:pt idx="10">
                  <c:v>6.4</c:v>
                </c:pt>
                <c:pt idx="11">
                  <c:v>5.4</c:v>
                </c:pt>
                <c:pt idx="12">
                  <c:v>4.3</c:v>
                </c:pt>
                <c:pt idx="13">
                  <c:v>8</c:v>
                </c:pt>
                <c:pt idx="14">
                  <c:v>9.1999999999999993</c:v>
                </c:pt>
                <c:pt idx="15">
                  <c:v>9</c:v>
                </c:pt>
                <c:pt idx="16">
                  <c:v>8.5</c:v>
                </c:pt>
                <c:pt idx="17">
                  <c:v>10</c:v>
                </c:pt>
                <c:pt idx="18">
                  <c:v>9.9</c:v>
                </c:pt>
              </c:numCache>
            </c:numRef>
          </c:val>
          <c:smooth val="0"/>
          <c:extLst>
            <c:ext xmlns:c16="http://schemas.microsoft.com/office/drawing/2014/chart" uri="{C3380CC4-5D6E-409C-BE32-E72D297353CC}">
              <c16:uniqueId val="{00000000-A698-407B-A7D3-D68BC9D2E82B}"/>
            </c:ext>
          </c:extLst>
        </c:ser>
        <c:ser>
          <c:idx val="1"/>
          <c:order val="1"/>
          <c:tx>
            <c:strRef>
              <c:f>Sheet1!$C$1</c:f>
              <c:strCache>
                <c:ptCount val="1"/>
                <c:pt idx="0">
                  <c:v>Lower 95% CI</c:v>
                </c:pt>
              </c:strCache>
            </c:strRef>
          </c:tx>
          <c:spPr>
            <a:ln w="22225">
              <a:solidFill>
                <a:srgbClr val="CC99FF"/>
              </a:solidFill>
            </a:ln>
          </c:spPr>
          <c:marker>
            <c:symbol val="none"/>
          </c:marker>
          <c:cat>
            <c:strRef>
              <c:f>Sheet1!$A$2:$A$20</c:f>
              <c:strCache>
                <c:ptCount val="19"/>
                <c:pt idx="0">
                  <c:v>2007 (N=5958)</c:v>
                </c:pt>
                <c:pt idx="1">
                  <c:v>2008 (N=4602)</c:v>
                </c:pt>
                <c:pt idx="2">
                  <c:v>2009 (N=4973)</c:v>
                </c:pt>
                <c:pt idx="3">
                  <c:v>2010 (N=5775)</c:v>
                </c:pt>
                <c:pt idx="4">
                  <c:v>2011 (N=4891)</c:v>
                </c:pt>
                <c:pt idx="5">
                  <c:v>2012 (N=4726)</c:v>
                </c:pt>
                <c:pt idx="6">
                  <c:v>2013 (N=4710)</c:v>
                </c:pt>
                <c:pt idx="7">
                  <c:v>2014 (N=4152)</c:v>
                </c:pt>
                <c:pt idx="8">
                  <c:v>2015 (N=4147)</c:v>
                </c:pt>
                <c:pt idx="9">
                  <c:v>2016 (N=4063)</c:v>
                </c:pt>
                <c:pt idx="10">
                  <c:v>2017 (N=3869)</c:v>
                </c:pt>
                <c:pt idx="11">
                  <c:v>2018 (N=3895)</c:v>
                </c:pt>
                <c:pt idx="12">
                  <c:v>2019 (N=3479)</c:v>
                </c:pt>
                <c:pt idx="13">
                  <c:v>2020 (N=3325)</c:v>
                </c:pt>
                <c:pt idx="14">
                  <c:v>2021 (N=3714)</c:v>
                </c:pt>
                <c:pt idx="15">
                  <c:v>2022 (N=3837)</c:v>
                </c:pt>
                <c:pt idx="16">
                  <c:v>2023 (N=3831)</c:v>
                </c:pt>
                <c:pt idx="17">
                  <c:v>2024 (N=3701)</c:v>
                </c:pt>
                <c:pt idx="18">
                  <c:v>2025 Nov (N=3572)</c:v>
                </c:pt>
              </c:strCache>
            </c:strRef>
          </c:cat>
          <c:val>
            <c:numRef>
              <c:f>Sheet1!$C$2:$C$20</c:f>
              <c:numCache>
                <c:formatCode>General</c:formatCode>
                <c:ptCount val="19"/>
                <c:pt idx="0">
                  <c:v>6</c:v>
                </c:pt>
                <c:pt idx="1">
                  <c:v>4.9000000000000004</c:v>
                </c:pt>
                <c:pt idx="2">
                  <c:v>4.4000000000000004</c:v>
                </c:pt>
                <c:pt idx="3">
                  <c:v>4.2</c:v>
                </c:pt>
                <c:pt idx="4">
                  <c:v>4</c:v>
                </c:pt>
                <c:pt idx="5">
                  <c:v>5.5</c:v>
                </c:pt>
                <c:pt idx="6">
                  <c:v>5.5</c:v>
                </c:pt>
                <c:pt idx="7">
                  <c:v>6.4</c:v>
                </c:pt>
                <c:pt idx="8">
                  <c:v>5.4</c:v>
                </c:pt>
                <c:pt idx="9">
                  <c:v>5.3</c:v>
                </c:pt>
                <c:pt idx="10">
                  <c:v>5.6</c:v>
                </c:pt>
                <c:pt idx="11">
                  <c:v>4.7</c:v>
                </c:pt>
                <c:pt idx="12">
                  <c:v>3.6</c:v>
                </c:pt>
                <c:pt idx="13">
                  <c:v>7</c:v>
                </c:pt>
                <c:pt idx="14">
                  <c:v>8.3000000000000007</c:v>
                </c:pt>
                <c:pt idx="15">
                  <c:v>8.1</c:v>
                </c:pt>
                <c:pt idx="16">
                  <c:v>7.6</c:v>
                </c:pt>
                <c:pt idx="17">
                  <c:v>9</c:v>
                </c:pt>
                <c:pt idx="18">
                  <c:v>9</c:v>
                </c:pt>
              </c:numCache>
            </c:numRef>
          </c:val>
          <c:smooth val="0"/>
          <c:extLst>
            <c:ext xmlns:c16="http://schemas.microsoft.com/office/drawing/2014/chart" uri="{C3380CC4-5D6E-409C-BE32-E72D297353CC}">
              <c16:uniqueId val="{00000001-A698-407B-A7D3-D68BC9D2E82B}"/>
            </c:ext>
          </c:extLst>
        </c:ser>
        <c:ser>
          <c:idx val="2"/>
          <c:order val="2"/>
          <c:tx>
            <c:strRef>
              <c:f>Sheet1!$D$1</c:f>
              <c:strCache>
                <c:ptCount val="1"/>
                <c:pt idx="0">
                  <c:v>Upper 95% CI2</c:v>
                </c:pt>
              </c:strCache>
            </c:strRef>
          </c:tx>
          <c:spPr>
            <a:ln w="22225">
              <a:solidFill>
                <a:srgbClr val="CC99FF"/>
              </a:solidFill>
            </a:ln>
          </c:spPr>
          <c:marker>
            <c:symbol val="none"/>
          </c:marker>
          <c:cat>
            <c:strRef>
              <c:f>Sheet1!$A$2:$A$20</c:f>
              <c:strCache>
                <c:ptCount val="19"/>
                <c:pt idx="0">
                  <c:v>2007 (N=5958)</c:v>
                </c:pt>
                <c:pt idx="1">
                  <c:v>2008 (N=4602)</c:v>
                </c:pt>
                <c:pt idx="2">
                  <c:v>2009 (N=4973)</c:v>
                </c:pt>
                <c:pt idx="3">
                  <c:v>2010 (N=5775)</c:v>
                </c:pt>
                <c:pt idx="4">
                  <c:v>2011 (N=4891)</c:v>
                </c:pt>
                <c:pt idx="5">
                  <c:v>2012 (N=4726)</c:v>
                </c:pt>
                <c:pt idx="6">
                  <c:v>2013 (N=4710)</c:v>
                </c:pt>
                <c:pt idx="7">
                  <c:v>2014 (N=4152)</c:v>
                </c:pt>
                <c:pt idx="8">
                  <c:v>2015 (N=4147)</c:v>
                </c:pt>
                <c:pt idx="9">
                  <c:v>2016 (N=4063)</c:v>
                </c:pt>
                <c:pt idx="10">
                  <c:v>2017 (N=3869)</c:v>
                </c:pt>
                <c:pt idx="11">
                  <c:v>2018 (N=3895)</c:v>
                </c:pt>
                <c:pt idx="12">
                  <c:v>2019 (N=3479)</c:v>
                </c:pt>
                <c:pt idx="13">
                  <c:v>2020 (N=3325)</c:v>
                </c:pt>
                <c:pt idx="14">
                  <c:v>2021 (N=3714)</c:v>
                </c:pt>
                <c:pt idx="15">
                  <c:v>2022 (N=3837)</c:v>
                </c:pt>
                <c:pt idx="16">
                  <c:v>2023 (N=3831)</c:v>
                </c:pt>
                <c:pt idx="17">
                  <c:v>2024 (N=3701)</c:v>
                </c:pt>
                <c:pt idx="18">
                  <c:v>2025 Nov (N=3572)</c:v>
                </c:pt>
              </c:strCache>
            </c:strRef>
          </c:cat>
          <c:val>
            <c:numRef>
              <c:f>Sheet1!$D$2:$D$20</c:f>
              <c:numCache>
                <c:formatCode>General</c:formatCode>
                <c:ptCount val="19"/>
                <c:pt idx="0">
                  <c:v>7.3</c:v>
                </c:pt>
                <c:pt idx="1">
                  <c:v>6.2</c:v>
                </c:pt>
                <c:pt idx="2">
                  <c:v>5.6</c:v>
                </c:pt>
                <c:pt idx="3">
                  <c:v>5.3</c:v>
                </c:pt>
                <c:pt idx="4">
                  <c:v>5.2</c:v>
                </c:pt>
                <c:pt idx="5">
                  <c:v>6.9</c:v>
                </c:pt>
                <c:pt idx="6">
                  <c:v>6.8</c:v>
                </c:pt>
                <c:pt idx="7">
                  <c:v>8</c:v>
                </c:pt>
                <c:pt idx="8">
                  <c:v>6.9</c:v>
                </c:pt>
                <c:pt idx="9">
                  <c:v>6.7</c:v>
                </c:pt>
                <c:pt idx="10">
                  <c:v>7.2</c:v>
                </c:pt>
                <c:pt idx="11">
                  <c:v>6.1</c:v>
                </c:pt>
                <c:pt idx="12">
                  <c:v>4.9000000000000004</c:v>
                </c:pt>
                <c:pt idx="13">
                  <c:v>8.9</c:v>
                </c:pt>
                <c:pt idx="14">
                  <c:v>10.1</c:v>
                </c:pt>
                <c:pt idx="15">
                  <c:v>9.9</c:v>
                </c:pt>
                <c:pt idx="16">
                  <c:v>9.3000000000000007</c:v>
                </c:pt>
                <c:pt idx="17">
                  <c:v>10.9</c:v>
                </c:pt>
                <c:pt idx="18">
                  <c:v>10.9</c:v>
                </c:pt>
              </c:numCache>
            </c:numRef>
          </c:val>
          <c:smooth val="0"/>
          <c:extLst>
            <c:ext xmlns:c16="http://schemas.microsoft.com/office/drawing/2014/chart" uri="{C3380CC4-5D6E-409C-BE32-E72D297353CC}">
              <c16:uniqueId val="{00000002-A698-407B-A7D3-D68BC9D2E82B}"/>
            </c:ext>
          </c:extLst>
        </c:ser>
        <c:dLbls>
          <c:showLegendKey val="0"/>
          <c:showVal val="0"/>
          <c:showCatName val="0"/>
          <c:showSerName val="0"/>
          <c:showPercent val="0"/>
          <c:showBubbleSize val="0"/>
        </c:dLbls>
        <c:smooth val="0"/>
        <c:axId val="127858176"/>
        <c:axId val="127859712"/>
      </c:lineChart>
      <c:catAx>
        <c:axId val="127858176"/>
        <c:scaling>
          <c:orientation val="minMax"/>
        </c:scaling>
        <c:delete val="0"/>
        <c:axPos val="b"/>
        <c:numFmt formatCode="General" sourceLinked="1"/>
        <c:majorTickMark val="out"/>
        <c:minorTickMark val="none"/>
        <c:tickLblPos val="nextTo"/>
        <c:txPr>
          <a:bodyPr rot="-2400000"/>
          <a:lstStyle/>
          <a:p>
            <a:pPr>
              <a:defRPr sz="1200"/>
            </a:pPr>
            <a:endParaRPr lang="en-US"/>
          </a:p>
        </c:txPr>
        <c:crossAx val="127859712"/>
        <c:crosses val="autoZero"/>
        <c:auto val="1"/>
        <c:lblAlgn val="ctr"/>
        <c:lblOffset val="100"/>
        <c:noMultiLvlLbl val="0"/>
      </c:catAx>
      <c:valAx>
        <c:axId val="127859712"/>
        <c:scaling>
          <c:orientation val="minMax"/>
          <c:max val="20"/>
        </c:scaling>
        <c:delete val="0"/>
        <c:axPos val="l"/>
        <c:title>
          <c:tx>
            <c:rich>
              <a:bodyPr rot="-5400000" vert="horz"/>
              <a:lstStyle/>
              <a:p>
                <a:pPr>
                  <a:defRPr sz="1400" b="0"/>
                </a:pPr>
                <a:r>
                  <a:rPr lang="en-GB" sz="1400" b="0" dirty="0" err="1"/>
                  <a:t>Percent</a:t>
                </a:r>
                <a:r>
                  <a:rPr lang="en-GB" sz="1400" b="0" dirty="0"/>
                  <a:t> </a:t>
                </a:r>
              </a:p>
            </c:rich>
          </c:tx>
          <c:overlay val="0"/>
        </c:title>
        <c:numFmt formatCode="General" sourceLinked="1"/>
        <c:majorTickMark val="out"/>
        <c:minorTickMark val="none"/>
        <c:tickLblPos val="nextTo"/>
        <c:txPr>
          <a:bodyPr/>
          <a:lstStyle/>
          <a:p>
            <a:pPr>
              <a:defRPr sz="1400"/>
            </a:pPr>
            <a:endParaRPr lang="en-US"/>
          </a:p>
        </c:txPr>
        <c:crossAx val="12785817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707531021882254"/>
          <c:y val="2.3289986764334806E-2"/>
          <c:w val="0.89292468978117745"/>
          <c:h val="0.68016849911684063"/>
        </c:manualLayout>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dLbl>
              <c:idx val="13"/>
              <c:layout>
                <c:manualLayout>
                  <c:x val="-3.659910281766262E-2"/>
                  <c:y val="-5.465105589840715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BDD-4671-A284-4FF3A560DA11}"/>
                </c:ext>
              </c:extLst>
            </c:dLbl>
            <c:dLbl>
              <c:idx val="14"/>
              <c:layout>
                <c:manualLayout>
                  <c:x val="-3.660366569793528E-2"/>
                  <c:y val="-7.847712931460641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409-4AD4-B50B-46706BD7F7FC}"/>
                </c:ext>
              </c:extLst>
            </c:dLbl>
            <c:dLbl>
              <c:idx val="15"/>
              <c:layout>
                <c:manualLayout>
                  <c:x val="-4.2809543095983907E-2"/>
                  <c:y val="-4.824779866780356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990-4F07-9EB6-A30DE928E9BF}"/>
                </c:ext>
              </c:extLst>
            </c:dLbl>
            <c:dLbl>
              <c:idx val="16"/>
              <c:layout>
                <c:manualLayout>
                  <c:x val="-3.9759617861178799E-2"/>
                  <c:y val="-5.420431702185338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990-4F07-9EB6-A30DE928E9BF}"/>
                </c:ext>
              </c:extLst>
            </c:dLbl>
            <c:dLbl>
              <c:idx val="17"/>
              <c:layout>
                <c:manualLayout>
                  <c:x val="-3.0499252348052296E-2"/>
                  <c:y val="-4.9736928256316031E-2"/>
                </c:manualLayout>
              </c:layout>
              <c:numFmt formatCode="#,##0.0" sourceLinked="0"/>
              <c:spPr>
                <a:noFill/>
                <a:ln>
                  <a:noFill/>
                </a:ln>
                <a:effectLst/>
              </c:spPr>
              <c:txPr>
                <a:bodyPr wrap="square" lIns="38100" tIns="19050" rIns="38100" bIns="19050" anchor="ctr">
                  <a:noAutofit/>
                </a:bodyPr>
                <a:lstStyle/>
                <a:p>
                  <a:pPr>
                    <a:defRPr sz="1400"/>
                  </a:pPr>
                  <a:endParaRPr lang="en-US"/>
                </a:p>
              </c:txPr>
              <c:dLblPos val="r"/>
              <c:showLegendKey val="0"/>
              <c:showVal val="1"/>
              <c:showCatName val="0"/>
              <c:showSerName val="0"/>
              <c:showPercent val="0"/>
              <c:showBubbleSize val="0"/>
              <c:extLst>
                <c:ext xmlns:c15="http://schemas.microsoft.com/office/drawing/2012/chart" uri="{CE6537A1-D6FC-4f65-9D91-7224C49458BB}">
                  <c15:layout>
                    <c:manualLayout>
                      <c:w val="5.6644796461318252E-2"/>
                      <c:h val="6.6713005565358016E-2"/>
                    </c:manualLayout>
                  </c15:layout>
                </c:ext>
                <c:ext xmlns:c16="http://schemas.microsoft.com/office/drawing/2014/chart" uri="{C3380CC4-5D6E-409C-BE32-E72D297353CC}">
                  <c16:uniqueId val="{00000000-5909-4DD2-A649-FD963419501F}"/>
                </c:ext>
              </c:extLst>
            </c:dLbl>
            <c:dLbl>
              <c:idx val="18"/>
              <c:layout>
                <c:manualLayout>
                  <c:x val="-1.118293000812407E-16"/>
                  <c:y val="-2.695324555207547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CAB-464F-9D56-479A0FBDDC29}"/>
                </c:ext>
              </c:extLst>
            </c:dLbl>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Sheet1!$A$2:$A$20</c:f>
              <c:strCache>
                <c:ptCount val="19"/>
                <c:pt idx="0">
                  <c:v>2007 (N=5956)</c:v>
                </c:pt>
                <c:pt idx="1">
                  <c:v>2008 (N=4592)</c:v>
                </c:pt>
                <c:pt idx="2">
                  <c:v>2009 (N=4957)</c:v>
                </c:pt>
                <c:pt idx="3">
                  <c:v>2010 (N=5767)</c:v>
                </c:pt>
                <c:pt idx="4">
                  <c:v>2011 (N=4890)</c:v>
                </c:pt>
                <c:pt idx="5">
                  <c:v>2012 (N=4726)</c:v>
                </c:pt>
                <c:pt idx="6">
                  <c:v>2013 (N=4480)</c:v>
                </c:pt>
                <c:pt idx="7">
                  <c:v>2014 (N=3974)</c:v>
                </c:pt>
                <c:pt idx="8">
                  <c:v>2015 (N=4053)</c:v>
                </c:pt>
                <c:pt idx="9">
                  <c:v>2016 (N=3967)</c:v>
                </c:pt>
                <c:pt idx="10">
                  <c:v>2017 (N=3724)</c:v>
                </c:pt>
                <c:pt idx="11">
                  <c:v>2018 (N=3778)</c:v>
                </c:pt>
                <c:pt idx="12">
                  <c:v>2019 (N=3376)</c:v>
                </c:pt>
                <c:pt idx="13">
                  <c:v>2020 (N=3221)</c:v>
                </c:pt>
                <c:pt idx="14">
                  <c:v>2021 (N=3532)</c:v>
                </c:pt>
                <c:pt idx="15">
                  <c:v>2022 (N=3584)</c:v>
                </c:pt>
                <c:pt idx="16">
                  <c:v>2023 (N=3659)</c:v>
                </c:pt>
                <c:pt idx="17">
                  <c:v>2024 (N=3606)</c:v>
                </c:pt>
                <c:pt idx="18">
                  <c:v>2025 Nov (N=3474)</c:v>
                </c:pt>
              </c:strCache>
            </c:strRef>
          </c:cat>
          <c:val>
            <c:numRef>
              <c:f>Sheet1!$B$2:$B$20</c:f>
              <c:numCache>
                <c:formatCode>General</c:formatCode>
                <c:ptCount val="19"/>
                <c:pt idx="0">
                  <c:v>42.5</c:v>
                </c:pt>
                <c:pt idx="1">
                  <c:v>39.799999999999997</c:v>
                </c:pt>
                <c:pt idx="2">
                  <c:v>37</c:v>
                </c:pt>
                <c:pt idx="3">
                  <c:v>35.9</c:v>
                </c:pt>
                <c:pt idx="4">
                  <c:v>33.5</c:v>
                </c:pt>
                <c:pt idx="5">
                  <c:v>34.4</c:v>
                </c:pt>
                <c:pt idx="6">
                  <c:v>38.5</c:v>
                </c:pt>
                <c:pt idx="7">
                  <c:v>37.299999999999997</c:v>
                </c:pt>
                <c:pt idx="8">
                  <c:v>32.5</c:v>
                </c:pt>
                <c:pt idx="9">
                  <c:v>30.9</c:v>
                </c:pt>
                <c:pt idx="10">
                  <c:v>34.299999999999997</c:v>
                </c:pt>
                <c:pt idx="11">
                  <c:v>30.1</c:v>
                </c:pt>
                <c:pt idx="12">
                  <c:v>29.1</c:v>
                </c:pt>
                <c:pt idx="13">
                  <c:v>36.1</c:v>
                </c:pt>
                <c:pt idx="14">
                  <c:v>37.799999999999997</c:v>
                </c:pt>
                <c:pt idx="15">
                  <c:v>37</c:v>
                </c:pt>
                <c:pt idx="16">
                  <c:v>36.1</c:v>
                </c:pt>
                <c:pt idx="17">
                  <c:v>37.799999999999997</c:v>
                </c:pt>
                <c:pt idx="18">
                  <c:v>35.200000000000003</c:v>
                </c:pt>
              </c:numCache>
            </c:numRef>
          </c:val>
          <c:smooth val="0"/>
          <c:extLst>
            <c:ext xmlns:c16="http://schemas.microsoft.com/office/drawing/2014/chart" uri="{C3380CC4-5D6E-409C-BE32-E72D297353CC}">
              <c16:uniqueId val="{00000000-F694-4BB8-95F5-771162A7382A}"/>
            </c:ext>
          </c:extLst>
        </c:ser>
        <c:ser>
          <c:idx val="1"/>
          <c:order val="1"/>
          <c:tx>
            <c:strRef>
              <c:f>Sheet1!$C$1</c:f>
              <c:strCache>
                <c:ptCount val="1"/>
                <c:pt idx="0">
                  <c:v>Upper 95% CI</c:v>
                </c:pt>
              </c:strCache>
            </c:strRef>
          </c:tx>
          <c:spPr>
            <a:ln w="22225">
              <a:solidFill>
                <a:srgbClr val="CC99FF"/>
              </a:solidFill>
            </a:ln>
          </c:spPr>
          <c:marker>
            <c:symbol val="none"/>
          </c:marker>
          <c:cat>
            <c:strRef>
              <c:f>Sheet1!$A$2:$A$20</c:f>
              <c:strCache>
                <c:ptCount val="19"/>
                <c:pt idx="0">
                  <c:v>2007 (N=5956)</c:v>
                </c:pt>
                <c:pt idx="1">
                  <c:v>2008 (N=4592)</c:v>
                </c:pt>
                <c:pt idx="2">
                  <c:v>2009 (N=4957)</c:v>
                </c:pt>
                <c:pt idx="3">
                  <c:v>2010 (N=5767)</c:v>
                </c:pt>
                <c:pt idx="4">
                  <c:v>2011 (N=4890)</c:v>
                </c:pt>
                <c:pt idx="5">
                  <c:v>2012 (N=4726)</c:v>
                </c:pt>
                <c:pt idx="6">
                  <c:v>2013 (N=4480)</c:v>
                </c:pt>
                <c:pt idx="7">
                  <c:v>2014 (N=3974)</c:v>
                </c:pt>
                <c:pt idx="8">
                  <c:v>2015 (N=4053)</c:v>
                </c:pt>
                <c:pt idx="9">
                  <c:v>2016 (N=3967)</c:v>
                </c:pt>
                <c:pt idx="10">
                  <c:v>2017 (N=3724)</c:v>
                </c:pt>
                <c:pt idx="11">
                  <c:v>2018 (N=3778)</c:v>
                </c:pt>
                <c:pt idx="12">
                  <c:v>2019 (N=3376)</c:v>
                </c:pt>
                <c:pt idx="13">
                  <c:v>2020 (N=3221)</c:v>
                </c:pt>
                <c:pt idx="14">
                  <c:v>2021 (N=3532)</c:v>
                </c:pt>
                <c:pt idx="15">
                  <c:v>2022 (N=3584)</c:v>
                </c:pt>
                <c:pt idx="16">
                  <c:v>2023 (N=3659)</c:v>
                </c:pt>
                <c:pt idx="17">
                  <c:v>2024 (N=3606)</c:v>
                </c:pt>
                <c:pt idx="18">
                  <c:v>2025 Nov (N=3474)</c:v>
                </c:pt>
              </c:strCache>
            </c:strRef>
          </c:cat>
          <c:val>
            <c:numRef>
              <c:f>Sheet1!$C$2:$C$20</c:f>
              <c:numCache>
                <c:formatCode>General</c:formatCode>
                <c:ptCount val="19"/>
                <c:pt idx="0">
                  <c:v>43.8</c:v>
                </c:pt>
                <c:pt idx="1">
                  <c:v>41.3</c:v>
                </c:pt>
                <c:pt idx="2">
                  <c:v>38.299999999999997</c:v>
                </c:pt>
                <c:pt idx="3">
                  <c:v>37.1</c:v>
                </c:pt>
                <c:pt idx="4">
                  <c:v>34.799999999999997</c:v>
                </c:pt>
                <c:pt idx="5">
                  <c:v>35.799999999999997</c:v>
                </c:pt>
                <c:pt idx="6">
                  <c:v>39.9</c:v>
                </c:pt>
                <c:pt idx="7">
                  <c:v>38.799999999999997</c:v>
                </c:pt>
                <c:pt idx="8">
                  <c:v>33.9</c:v>
                </c:pt>
                <c:pt idx="9">
                  <c:v>32.299999999999997</c:v>
                </c:pt>
                <c:pt idx="10">
                  <c:v>35.799999999999997</c:v>
                </c:pt>
                <c:pt idx="11">
                  <c:v>31.6</c:v>
                </c:pt>
                <c:pt idx="12">
                  <c:v>30.7</c:v>
                </c:pt>
                <c:pt idx="13">
                  <c:v>37.799999999999997</c:v>
                </c:pt>
                <c:pt idx="14">
                  <c:v>39.4</c:v>
                </c:pt>
                <c:pt idx="15">
                  <c:v>38.6</c:v>
                </c:pt>
                <c:pt idx="16">
                  <c:v>37.700000000000003</c:v>
                </c:pt>
                <c:pt idx="17">
                  <c:v>39.299999999999997</c:v>
                </c:pt>
                <c:pt idx="18">
                  <c:v>36.799999999999997</c:v>
                </c:pt>
              </c:numCache>
            </c:numRef>
          </c:val>
          <c:smooth val="0"/>
          <c:extLst>
            <c:ext xmlns:c16="http://schemas.microsoft.com/office/drawing/2014/chart" uri="{C3380CC4-5D6E-409C-BE32-E72D297353CC}">
              <c16:uniqueId val="{00000001-F694-4BB8-95F5-771162A7382A}"/>
            </c:ext>
          </c:extLst>
        </c:ser>
        <c:ser>
          <c:idx val="2"/>
          <c:order val="2"/>
          <c:tx>
            <c:strRef>
              <c:f>Sheet1!$D$1</c:f>
              <c:strCache>
                <c:ptCount val="1"/>
                <c:pt idx="0">
                  <c:v>Lower 95% CI</c:v>
                </c:pt>
              </c:strCache>
            </c:strRef>
          </c:tx>
          <c:spPr>
            <a:ln w="22225">
              <a:solidFill>
                <a:srgbClr val="CC99FF"/>
              </a:solidFill>
            </a:ln>
          </c:spPr>
          <c:marker>
            <c:symbol val="none"/>
          </c:marker>
          <c:cat>
            <c:strRef>
              <c:f>Sheet1!$A$2:$A$20</c:f>
              <c:strCache>
                <c:ptCount val="19"/>
                <c:pt idx="0">
                  <c:v>2007 (N=5956)</c:v>
                </c:pt>
                <c:pt idx="1">
                  <c:v>2008 (N=4592)</c:v>
                </c:pt>
                <c:pt idx="2">
                  <c:v>2009 (N=4957)</c:v>
                </c:pt>
                <c:pt idx="3">
                  <c:v>2010 (N=5767)</c:v>
                </c:pt>
                <c:pt idx="4">
                  <c:v>2011 (N=4890)</c:v>
                </c:pt>
                <c:pt idx="5">
                  <c:v>2012 (N=4726)</c:v>
                </c:pt>
                <c:pt idx="6">
                  <c:v>2013 (N=4480)</c:v>
                </c:pt>
                <c:pt idx="7">
                  <c:v>2014 (N=3974)</c:v>
                </c:pt>
                <c:pt idx="8">
                  <c:v>2015 (N=4053)</c:v>
                </c:pt>
                <c:pt idx="9">
                  <c:v>2016 (N=3967)</c:v>
                </c:pt>
                <c:pt idx="10">
                  <c:v>2017 (N=3724)</c:v>
                </c:pt>
                <c:pt idx="11">
                  <c:v>2018 (N=3778)</c:v>
                </c:pt>
                <c:pt idx="12">
                  <c:v>2019 (N=3376)</c:v>
                </c:pt>
                <c:pt idx="13">
                  <c:v>2020 (N=3221)</c:v>
                </c:pt>
                <c:pt idx="14">
                  <c:v>2021 (N=3532)</c:v>
                </c:pt>
                <c:pt idx="15">
                  <c:v>2022 (N=3584)</c:v>
                </c:pt>
                <c:pt idx="16">
                  <c:v>2023 (N=3659)</c:v>
                </c:pt>
                <c:pt idx="17">
                  <c:v>2024 (N=3606)</c:v>
                </c:pt>
                <c:pt idx="18">
                  <c:v>2025 Nov (N=3474)</c:v>
                </c:pt>
              </c:strCache>
            </c:strRef>
          </c:cat>
          <c:val>
            <c:numRef>
              <c:f>Sheet1!$D$2:$D$20</c:f>
              <c:numCache>
                <c:formatCode>General</c:formatCode>
                <c:ptCount val="19"/>
                <c:pt idx="0">
                  <c:v>41.3</c:v>
                </c:pt>
                <c:pt idx="1">
                  <c:v>38.4</c:v>
                </c:pt>
                <c:pt idx="2">
                  <c:v>35.6</c:v>
                </c:pt>
                <c:pt idx="3">
                  <c:v>34.6</c:v>
                </c:pt>
                <c:pt idx="4">
                  <c:v>32.200000000000003</c:v>
                </c:pt>
                <c:pt idx="5">
                  <c:v>33.1</c:v>
                </c:pt>
                <c:pt idx="6">
                  <c:v>37.1</c:v>
                </c:pt>
                <c:pt idx="7">
                  <c:v>35.799999999999997</c:v>
                </c:pt>
                <c:pt idx="8">
                  <c:v>31</c:v>
                </c:pt>
                <c:pt idx="9">
                  <c:v>29.4</c:v>
                </c:pt>
                <c:pt idx="10">
                  <c:v>32.700000000000003</c:v>
                </c:pt>
                <c:pt idx="11">
                  <c:v>28.7</c:v>
                </c:pt>
                <c:pt idx="12">
                  <c:v>27.6</c:v>
                </c:pt>
                <c:pt idx="13">
                  <c:v>34.4</c:v>
                </c:pt>
                <c:pt idx="14">
                  <c:v>36.200000000000003</c:v>
                </c:pt>
                <c:pt idx="15">
                  <c:v>35.4</c:v>
                </c:pt>
                <c:pt idx="16">
                  <c:v>34.5</c:v>
                </c:pt>
                <c:pt idx="17">
                  <c:v>36.200000000000003</c:v>
                </c:pt>
                <c:pt idx="18">
                  <c:v>33.6</c:v>
                </c:pt>
              </c:numCache>
            </c:numRef>
          </c:val>
          <c:smooth val="0"/>
          <c:extLst>
            <c:ext xmlns:c16="http://schemas.microsoft.com/office/drawing/2014/chart" uri="{C3380CC4-5D6E-409C-BE32-E72D297353CC}">
              <c16:uniqueId val="{00000002-F694-4BB8-95F5-771162A7382A}"/>
            </c:ext>
          </c:extLst>
        </c:ser>
        <c:dLbls>
          <c:showLegendKey val="0"/>
          <c:showVal val="0"/>
          <c:showCatName val="0"/>
          <c:showSerName val="0"/>
          <c:showPercent val="0"/>
          <c:showBubbleSize val="0"/>
        </c:dLbls>
        <c:smooth val="0"/>
        <c:axId val="42242432"/>
        <c:axId val="42243200"/>
      </c:lineChart>
      <c:catAx>
        <c:axId val="42242432"/>
        <c:scaling>
          <c:orientation val="minMax"/>
        </c:scaling>
        <c:delete val="0"/>
        <c:axPos val="b"/>
        <c:numFmt formatCode="General" sourceLinked="1"/>
        <c:majorTickMark val="out"/>
        <c:minorTickMark val="none"/>
        <c:tickLblPos val="nextTo"/>
        <c:txPr>
          <a:bodyPr rot="-2400000"/>
          <a:lstStyle/>
          <a:p>
            <a:pPr>
              <a:defRPr sz="1200"/>
            </a:pPr>
            <a:endParaRPr lang="en-US"/>
          </a:p>
        </c:txPr>
        <c:crossAx val="42243200"/>
        <c:crosses val="autoZero"/>
        <c:auto val="1"/>
        <c:lblAlgn val="ctr"/>
        <c:lblOffset val="100"/>
        <c:noMultiLvlLbl val="0"/>
      </c:catAx>
      <c:valAx>
        <c:axId val="42243200"/>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4224243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955798794381471E-2"/>
          <c:y val="3.818127369562245E-2"/>
          <c:w val="0.89283418899560629"/>
          <c:h val="0.70188734819382692"/>
        </c:manualLayout>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Sheet1!$A$2:$A$20</c:f>
              <c:strCache>
                <c:ptCount val="19"/>
                <c:pt idx="0">
                  <c:v>2007 (N=2533)</c:v>
                </c:pt>
                <c:pt idx="1">
                  <c:v>2008 (N=1830)</c:v>
                </c:pt>
                <c:pt idx="2">
                  <c:v>2009 (N=1832)</c:v>
                </c:pt>
                <c:pt idx="3">
                  <c:v>2010 (N=2068)</c:v>
                </c:pt>
                <c:pt idx="4">
                  <c:v>2011 (N=1637)</c:v>
                </c:pt>
                <c:pt idx="5">
                  <c:v>2012 (N=1627)</c:v>
                </c:pt>
                <c:pt idx="6">
                  <c:v>2013 (N=1729)</c:v>
                </c:pt>
                <c:pt idx="7">
                  <c:v>2014 (N=1485)</c:v>
                </c:pt>
                <c:pt idx="8">
                  <c:v>2015 (N=1317)</c:v>
                </c:pt>
                <c:pt idx="9">
                  <c:v>2016 (N=1226)</c:v>
                </c:pt>
                <c:pt idx="10">
                  <c:v>2017 (N=1276)</c:v>
                </c:pt>
                <c:pt idx="11">
                  <c:v>2018 (N=1139)</c:v>
                </c:pt>
                <c:pt idx="12">
                  <c:v>2019 (N=984)</c:v>
                </c:pt>
                <c:pt idx="13">
                  <c:v>2020 (N=1163)</c:v>
                </c:pt>
                <c:pt idx="14">
                  <c:v>2021 (N=1334)</c:v>
                </c:pt>
                <c:pt idx="15">
                  <c:v>2022 (N=1326)</c:v>
                </c:pt>
                <c:pt idx="16">
                  <c:v>2023 (N=1321)</c:v>
                </c:pt>
                <c:pt idx="17">
                  <c:v>2024 (N=1361)</c:v>
                </c:pt>
                <c:pt idx="18">
                  <c:v>2025 Nov (N=1222)</c:v>
                </c:pt>
              </c:strCache>
            </c:strRef>
          </c:cat>
          <c:val>
            <c:numRef>
              <c:f>Sheet1!$B$2:$B$20</c:f>
              <c:numCache>
                <c:formatCode>General</c:formatCode>
                <c:ptCount val="19"/>
                <c:pt idx="0">
                  <c:v>15.7</c:v>
                </c:pt>
                <c:pt idx="1">
                  <c:v>14.1</c:v>
                </c:pt>
                <c:pt idx="2">
                  <c:v>13.6</c:v>
                </c:pt>
                <c:pt idx="3">
                  <c:v>13.4</c:v>
                </c:pt>
                <c:pt idx="4">
                  <c:v>13.7</c:v>
                </c:pt>
                <c:pt idx="5">
                  <c:v>17.600000000000001</c:v>
                </c:pt>
                <c:pt idx="6">
                  <c:v>15.8</c:v>
                </c:pt>
                <c:pt idx="7">
                  <c:v>19</c:v>
                </c:pt>
                <c:pt idx="8">
                  <c:v>17.8</c:v>
                </c:pt>
                <c:pt idx="9">
                  <c:v>18.5</c:v>
                </c:pt>
                <c:pt idx="10">
                  <c:v>17.8</c:v>
                </c:pt>
                <c:pt idx="11">
                  <c:v>16.399999999999999</c:v>
                </c:pt>
                <c:pt idx="12">
                  <c:v>14.2</c:v>
                </c:pt>
                <c:pt idx="13">
                  <c:v>21.5</c:v>
                </c:pt>
                <c:pt idx="14">
                  <c:v>24.6</c:v>
                </c:pt>
                <c:pt idx="15">
                  <c:v>26</c:v>
                </c:pt>
                <c:pt idx="16">
                  <c:v>24.5</c:v>
                </c:pt>
                <c:pt idx="17">
                  <c:v>27.1</c:v>
                </c:pt>
                <c:pt idx="18">
                  <c:v>29.1</c:v>
                </c:pt>
              </c:numCache>
            </c:numRef>
          </c:val>
          <c:smooth val="0"/>
          <c:extLst>
            <c:ext xmlns:c16="http://schemas.microsoft.com/office/drawing/2014/chart" uri="{C3380CC4-5D6E-409C-BE32-E72D297353CC}">
              <c16:uniqueId val="{00000000-BF3B-44F1-99F4-841CB503C719}"/>
            </c:ext>
          </c:extLst>
        </c:ser>
        <c:ser>
          <c:idx val="1"/>
          <c:order val="1"/>
          <c:tx>
            <c:strRef>
              <c:f>Sheet1!$C$1</c:f>
              <c:strCache>
                <c:ptCount val="1"/>
                <c:pt idx="0">
                  <c:v>Upper 95% CI</c:v>
                </c:pt>
              </c:strCache>
            </c:strRef>
          </c:tx>
          <c:spPr>
            <a:ln w="22225">
              <a:solidFill>
                <a:srgbClr val="CC99FF"/>
              </a:solidFill>
            </a:ln>
          </c:spPr>
          <c:marker>
            <c:symbol val="none"/>
          </c:marker>
          <c:cat>
            <c:strRef>
              <c:f>Sheet1!$A$2:$A$20</c:f>
              <c:strCache>
                <c:ptCount val="19"/>
                <c:pt idx="0">
                  <c:v>2007 (N=2533)</c:v>
                </c:pt>
                <c:pt idx="1">
                  <c:v>2008 (N=1830)</c:v>
                </c:pt>
                <c:pt idx="2">
                  <c:v>2009 (N=1832)</c:v>
                </c:pt>
                <c:pt idx="3">
                  <c:v>2010 (N=2068)</c:v>
                </c:pt>
                <c:pt idx="4">
                  <c:v>2011 (N=1637)</c:v>
                </c:pt>
                <c:pt idx="5">
                  <c:v>2012 (N=1627)</c:v>
                </c:pt>
                <c:pt idx="6">
                  <c:v>2013 (N=1729)</c:v>
                </c:pt>
                <c:pt idx="7">
                  <c:v>2014 (N=1485)</c:v>
                </c:pt>
                <c:pt idx="8">
                  <c:v>2015 (N=1317)</c:v>
                </c:pt>
                <c:pt idx="9">
                  <c:v>2016 (N=1226)</c:v>
                </c:pt>
                <c:pt idx="10">
                  <c:v>2017 (N=1276)</c:v>
                </c:pt>
                <c:pt idx="11">
                  <c:v>2018 (N=1139)</c:v>
                </c:pt>
                <c:pt idx="12">
                  <c:v>2019 (N=984)</c:v>
                </c:pt>
                <c:pt idx="13">
                  <c:v>2020 (N=1163)</c:v>
                </c:pt>
                <c:pt idx="14">
                  <c:v>2021 (N=1334)</c:v>
                </c:pt>
                <c:pt idx="15">
                  <c:v>2022 (N=1326)</c:v>
                </c:pt>
                <c:pt idx="16">
                  <c:v>2023 (N=1321)</c:v>
                </c:pt>
                <c:pt idx="17">
                  <c:v>2024 (N=1361)</c:v>
                </c:pt>
                <c:pt idx="18">
                  <c:v>2025 Nov (N=1222)</c:v>
                </c:pt>
              </c:strCache>
            </c:strRef>
          </c:cat>
          <c:val>
            <c:numRef>
              <c:f>Sheet1!$C$2:$C$20</c:f>
              <c:numCache>
                <c:formatCode>General</c:formatCode>
                <c:ptCount val="19"/>
                <c:pt idx="0">
                  <c:v>17.100000000000001</c:v>
                </c:pt>
                <c:pt idx="1">
                  <c:v>15.6</c:v>
                </c:pt>
                <c:pt idx="2">
                  <c:v>15.2</c:v>
                </c:pt>
                <c:pt idx="3">
                  <c:v>14.9</c:v>
                </c:pt>
                <c:pt idx="4">
                  <c:v>15.4</c:v>
                </c:pt>
                <c:pt idx="5">
                  <c:v>19.399999999999999</c:v>
                </c:pt>
                <c:pt idx="6">
                  <c:v>17.600000000000001</c:v>
                </c:pt>
                <c:pt idx="7">
                  <c:v>21</c:v>
                </c:pt>
                <c:pt idx="8">
                  <c:v>19.899999999999999</c:v>
                </c:pt>
                <c:pt idx="9">
                  <c:v>20.6</c:v>
                </c:pt>
                <c:pt idx="10">
                  <c:v>19.899999999999999</c:v>
                </c:pt>
                <c:pt idx="11">
                  <c:v>18.600000000000001</c:v>
                </c:pt>
                <c:pt idx="12">
                  <c:v>16.3</c:v>
                </c:pt>
                <c:pt idx="13">
                  <c:v>23.9</c:v>
                </c:pt>
                <c:pt idx="14">
                  <c:v>27</c:v>
                </c:pt>
                <c:pt idx="15">
                  <c:v>28.4</c:v>
                </c:pt>
                <c:pt idx="16">
                  <c:v>26.8</c:v>
                </c:pt>
                <c:pt idx="17">
                  <c:v>29.5</c:v>
                </c:pt>
                <c:pt idx="18">
                  <c:v>31.6</c:v>
                </c:pt>
              </c:numCache>
            </c:numRef>
          </c:val>
          <c:smooth val="0"/>
          <c:extLst>
            <c:ext xmlns:c16="http://schemas.microsoft.com/office/drawing/2014/chart" uri="{C3380CC4-5D6E-409C-BE32-E72D297353CC}">
              <c16:uniqueId val="{00000001-BF3B-44F1-99F4-841CB503C719}"/>
            </c:ext>
          </c:extLst>
        </c:ser>
        <c:ser>
          <c:idx val="2"/>
          <c:order val="2"/>
          <c:tx>
            <c:strRef>
              <c:f>Sheet1!$D$1</c:f>
              <c:strCache>
                <c:ptCount val="1"/>
                <c:pt idx="0">
                  <c:v>Lower 95% CI</c:v>
                </c:pt>
              </c:strCache>
            </c:strRef>
          </c:tx>
          <c:spPr>
            <a:ln w="22225">
              <a:solidFill>
                <a:srgbClr val="CC99FF"/>
              </a:solidFill>
            </a:ln>
          </c:spPr>
          <c:marker>
            <c:symbol val="none"/>
          </c:marker>
          <c:cat>
            <c:strRef>
              <c:f>Sheet1!$A$2:$A$20</c:f>
              <c:strCache>
                <c:ptCount val="19"/>
                <c:pt idx="0">
                  <c:v>2007 (N=2533)</c:v>
                </c:pt>
                <c:pt idx="1">
                  <c:v>2008 (N=1830)</c:v>
                </c:pt>
                <c:pt idx="2">
                  <c:v>2009 (N=1832)</c:v>
                </c:pt>
                <c:pt idx="3">
                  <c:v>2010 (N=2068)</c:v>
                </c:pt>
                <c:pt idx="4">
                  <c:v>2011 (N=1637)</c:v>
                </c:pt>
                <c:pt idx="5">
                  <c:v>2012 (N=1627)</c:v>
                </c:pt>
                <c:pt idx="6">
                  <c:v>2013 (N=1729)</c:v>
                </c:pt>
                <c:pt idx="7">
                  <c:v>2014 (N=1485)</c:v>
                </c:pt>
                <c:pt idx="8">
                  <c:v>2015 (N=1317)</c:v>
                </c:pt>
                <c:pt idx="9">
                  <c:v>2016 (N=1226)</c:v>
                </c:pt>
                <c:pt idx="10">
                  <c:v>2017 (N=1276)</c:v>
                </c:pt>
                <c:pt idx="11">
                  <c:v>2018 (N=1139)</c:v>
                </c:pt>
                <c:pt idx="12">
                  <c:v>2019 (N=984)</c:v>
                </c:pt>
                <c:pt idx="13">
                  <c:v>2020 (N=1163)</c:v>
                </c:pt>
                <c:pt idx="14">
                  <c:v>2021 (N=1334)</c:v>
                </c:pt>
                <c:pt idx="15">
                  <c:v>2022 (N=1326)</c:v>
                </c:pt>
                <c:pt idx="16">
                  <c:v>2023 (N=1321)</c:v>
                </c:pt>
                <c:pt idx="17">
                  <c:v>2024 (N=1361)</c:v>
                </c:pt>
                <c:pt idx="18">
                  <c:v>2025 Nov (N=1222)</c:v>
                </c:pt>
              </c:strCache>
            </c:strRef>
          </c:cat>
          <c:val>
            <c:numRef>
              <c:f>Sheet1!$D$2:$D$20</c:f>
              <c:numCache>
                <c:formatCode>General</c:formatCode>
                <c:ptCount val="19"/>
                <c:pt idx="0">
                  <c:v>14.3</c:v>
                </c:pt>
                <c:pt idx="1">
                  <c:v>12.5</c:v>
                </c:pt>
                <c:pt idx="2">
                  <c:v>12</c:v>
                </c:pt>
                <c:pt idx="3">
                  <c:v>11.9</c:v>
                </c:pt>
                <c:pt idx="4">
                  <c:v>12.1</c:v>
                </c:pt>
                <c:pt idx="5">
                  <c:v>15.7</c:v>
                </c:pt>
                <c:pt idx="6">
                  <c:v>14.2</c:v>
                </c:pt>
                <c:pt idx="7">
                  <c:v>17</c:v>
                </c:pt>
                <c:pt idx="8">
                  <c:v>15.8</c:v>
                </c:pt>
                <c:pt idx="9">
                  <c:v>16.3</c:v>
                </c:pt>
                <c:pt idx="10">
                  <c:v>15.7</c:v>
                </c:pt>
                <c:pt idx="11">
                  <c:v>14.3</c:v>
                </c:pt>
                <c:pt idx="12">
                  <c:v>11.9</c:v>
                </c:pt>
                <c:pt idx="13">
                  <c:v>19.100000000000001</c:v>
                </c:pt>
                <c:pt idx="14">
                  <c:v>22.3</c:v>
                </c:pt>
                <c:pt idx="15">
                  <c:v>23.7</c:v>
                </c:pt>
                <c:pt idx="16">
                  <c:v>22.2</c:v>
                </c:pt>
                <c:pt idx="17">
                  <c:v>24.8</c:v>
                </c:pt>
                <c:pt idx="18">
                  <c:v>26.5</c:v>
                </c:pt>
              </c:numCache>
            </c:numRef>
          </c:val>
          <c:smooth val="0"/>
          <c:extLst>
            <c:ext xmlns:c16="http://schemas.microsoft.com/office/drawing/2014/chart" uri="{C3380CC4-5D6E-409C-BE32-E72D297353CC}">
              <c16:uniqueId val="{00000002-BF3B-44F1-99F4-841CB503C719}"/>
            </c:ext>
          </c:extLst>
        </c:ser>
        <c:dLbls>
          <c:showLegendKey val="0"/>
          <c:showVal val="0"/>
          <c:showCatName val="0"/>
          <c:showSerName val="0"/>
          <c:showPercent val="0"/>
          <c:showBubbleSize val="0"/>
        </c:dLbls>
        <c:smooth val="0"/>
        <c:axId val="42293504"/>
        <c:axId val="42303488"/>
      </c:lineChart>
      <c:catAx>
        <c:axId val="42293504"/>
        <c:scaling>
          <c:orientation val="minMax"/>
        </c:scaling>
        <c:delete val="0"/>
        <c:axPos val="b"/>
        <c:numFmt formatCode="General" sourceLinked="1"/>
        <c:majorTickMark val="out"/>
        <c:minorTickMark val="none"/>
        <c:tickLblPos val="nextTo"/>
        <c:txPr>
          <a:bodyPr rot="-2400000"/>
          <a:lstStyle/>
          <a:p>
            <a:pPr>
              <a:defRPr sz="1200"/>
            </a:pPr>
            <a:endParaRPr lang="en-US"/>
          </a:p>
        </c:txPr>
        <c:crossAx val="42303488"/>
        <c:crosses val="autoZero"/>
        <c:auto val="1"/>
        <c:lblAlgn val="ctr"/>
        <c:lblOffset val="100"/>
        <c:noMultiLvlLbl val="0"/>
      </c:catAx>
      <c:valAx>
        <c:axId val="42303488"/>
        <c:scaling>
          <c:orientation val="minMax"/>
          <c:max val="50"/>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4229350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Sheet1!$A$2:$A$20</c:f>
              <c:strCache>
                <c:ptCount val="19"/>
                <c:pt idx="0">
                  <c:v>2007 (N=1075)</c:v>
                </c:pt>
                <c:pt idx="1">
                  <c:v>2008 (N=851)</c:v>
                </c:pt>
                <c:pt idx="2">
                  <c:v>2009 (N=895)</c:v>
                </c:pt>
                <c:pt idx="3">
                  <c:v>2010 (N=1017)</c:v>
                </c:pt>
                <c:pt idx="4">
                  <c:v>2011 (N=781)</c:v>
                </c:pt>
                <c:pt idx="5">
                  <c:v>2012 (N=774)</c:v>
                </c:pt>
                <c:pt idx="6">
                  <c:v>2013 (N=743)</c:v>
                </c:pt>
                <c:pt idx="7">
                  <c:v>2014 (N=660)</c:v>
                </c:pt>
                <c:pt idx="8">
                  <c:v>2015 (N=696)</c:v>
                </c:pt>
                <c:pt idx="9">
                  <c:v>2016 (N=674)</c:v>
                </c:pt>
                <c:pt idx="10">
                  <c:v>2017 (N=633)</c:v>
                </c:pt>
                <c:pt idx="11">
                  <c:v>2018 (N=626)</c:v>
                </c:pt>
                <c:pt idx="12">
                  <c:v>2019 (N=510)</c:v>
                </c:pt>
                <c:pt idx="13">
                  <c:v>2020 (N=542)</c:v>
                </c:pt>
                <c:pt idx="14">
                  <c:v>2021 (N=567)</c:v>
                </c:pt>
                <c:pt idx="15">
                  <c:v>2022 (N=614)</c:v>
                </c:pt>
                <c:pt idx="16">
                  <c:v>2023 (N=574)</c:v>
                </c:pt>
                <c:pt idx="17">
                  <c:v>2024 (N=561)</c:v>
                </c:pt>
                <c:pt idx="18">
                  <c:v>2025 Nov (N=612)</c:v>
                </c:pt>
              </c:strCache>
            </c:strRef>
          </c:cat>
          <c:val>
            <c:numRef>
              <c:f>Sheet1!$B$2:$B$20</c:f>
              <c:numCache>
                <c:formatCode>General</c:formatCode>
                <c:ptCount val="19"/>
                <c:pt idx="0">
                  <c:v>50.5</c:v>
                </c:pt>
                <c:pt idx="1">
                  <c:v>45.5</c:v>
                </c:pt>
                <c:pt idx="2">
                  <c:v>44.9</c:v>
                </c:pt>
                <c:pt idx="3">
                  <c:v>41.7</c:v>
                </c:pt>
                <c:pt idx="4">
                  <c:v>39.200000000000003</c:v>
                </c:pt>
                <c:pt idx="5">
                  <c:v>39</c:v>
                </c:pt>
                <c:pt idx="6">
                  <c:v>40.700000000000003</c:v>
                </c:pt>
                <c:pt idx="7">
                  <c:v>38.200000000000003</c:v>
                </c:pt>
                <c:pt idx="8">
                  <c:v>31.6</c:v>
                </c:pt>
                <c:pt idx="9">
                  <c:v>33.9</c:v>
                </c:pt>
                <c:pt idx="10">
                  <c:v>32.200000000000003</c:v>
                </c:pt>
                <c:pt idx="11">
                  <c:v>32.299999999999997</c:v>
                </c:pt>
                <c:pt idx="12">
                  <c:v>27.7</c:v>
                </c:pt>
                <c:pt idx="13">
                  <c:v>48.4</c:v>
                </c:pt>
                <c:pt idx="14">
                  <c:v>50.7</c:v>
                </c:pt>
                <c:pt idx="15">
                  <c:v>47.9</c:v>
                </c:pt>
                <c:pt idx="16">
                  <c:v>48.5</c:v>
                </c:pt>
                <c:pt idx="17">
                  <c:v>49.5</c:v>
                </c:pt>
                <c:pt idx="18">
                  <c:v>43.5</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cat>
            <c:strRef>
              <c:f>Sheet1!$A$2:$A$20</c:f>
              <c:strCache>
                <c:ptCount val="19"/>
                <c:pt idx="0">
                  <c:v>2007 (N=1075)</c:v>
                </c:pt>
                <c:pt idx="1">
                  <c:v>2008 (N=851)</c:v>
                </c:pt>
                <c:pt idx="2">
                  <c:v>2009 (N=895)</c:v>
                </c:pt>
                <c:pt idx="3">
                  <c:v>2010 (N=1017)</c:v>
                </c:pt>
                <c:pt idx="4">
                  <c:v>2011 (N=781)</c:v>
                </c:pt>
                <c:pt idx="5">
                  <c:v>2012 (N=774)</c:v>
                </c:pt>
                <c:pt idx="6">
                  <c:v>2013 (N=743)</c:v>
                </c:pt>
                <c:pt idx="7">
                  <c:v>2014 (N=660)</c:v>
                </c:pt>
                <c:pt idx="8">
                  <c:v>2015 (N=696)</c:v>
                </c:pt>
                <c:pt idx="9">
                  <c:v>2016 (N=674)</c:v>
                </c:pt>
                <c:pt idx="10">
                  <c:v>2017 (N=633)</c:v>
                </c:pt>
                <c:pt idx="11">
                  <c:v>2018 (N=626)</c:v>
                </c:pt>
                <c:pt idx="12">
                  <c:v>2019 (N=510)</c:v>
                </c:pt>
                <c:pt idx="13">
                  <c:v>2020 (N=542)</c:v>
                </c:pt>
                <c:pt idx="14">
                  <c:v>2021 (N=567)</c:v>
                </c:pt>
                <c:pt idx="15">
                  <c:v>2022 (N=614)</c:v>
                </c:pt>
                <c:pt idx="16">
                  <c:v>2023 (N=574)</c:v>
                </c:pt>
                <c:pt idx="17">
                  <c:v>2024 (N=561)</c:v>
                </c:pt>
                <c:pt idx="18">
                  <c:v>2025 Nov (N=612)</c:v>
                </c:pt>
              </c:strCache>
            </c:strRef>
          </c:cat>
          <c:val>
            <c:numRef>
              <c:f>Sheet1!$C$2:$C$20</c:f>
              <c:numCache>
                <c:formatCode>General</c:formatCode>
                <c:ptCount val="19"/>
                <c:pt idx="0">
                  <c:v>53.4</c:v>
                </c:pt>
                <c:pt idx="1">
                  <c:v>48.8</c:v>
                </c:pt>
                <c:pt idx="2">
                  <c:v>48.2</c:v>
                </c:pt>
                <c:pt idx="3">
                  <c:v>44.7</c:v>
                </c:pt>
                <c:pt idx="4">
                  <c:v>42.6</c:v>
                </c:pt>
                <c:pt idx="5">
                  <c:v>42.5</c:v>
                </c:pt>
                <c:pt idx="6">
                  <c:v>44.2</c:v>
                </c:pt>
                <c:pt idx="7">
                  <c:v>41.9</c:v>
                </c:pt>
                <c:pt idx="8">
                  <c:v>35.1</c:v>
                </c:pt>
                <c:pt idx="9">
                  <c:v>37.4</c:v>
                </c:pt>
                <c:pt idx="10">
                  <c:v>35.9</c:v>
                </c:pt>
                <c:pt idx="11">
                  <c:v>35.9</c:v>
                </c:pt>
                <c:pt idx="12">
                  <c:v>31.5</c:v>
                </c:pt>
                <c:pt idx="13">
                  <c:v>52.7</c:v>
                </c:pt>
                <c:pt idx="14">
                  <c:v>54.9</c:v>
                </c:pt>
                <c:pt idx="15">
                  <c:v>51.8</c:v>
                </c:pt>
                <c:pt idx="16">
                  <c:v>52.5</c:v>
                </c:pt>
                <c:pt idx="17">
                  <c:v>53.7</c:v>
                </c:pt>
                <c:pt idx="18">
                  <c:v>47.7</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Sheet1!$A$2:$A$20</c:f>
              <c:strCache>
                <c:ptCount val="19"/>
                <c:pt idx="0">
                  <c:v>2007 (N=1075)</c:v>
                </c:pt>
                <c:pt idx="1">
                  <c:v>2008 (N=851)</c:v>
                </c:pt>
                <c:pt idx="2">
                  <c:v>2009 (N=895)</c:v>
                </c:pt>
                <c:pt idx="3">
                  <c:v>2010 (N=1017)</c:v>
                </c:pt>
                <c:pt idx="4">
                  <c:v>2011 (N=781)</c:v>
                </c:pt>
                <c:pt idx="5">
                  <c:v>2012 (N=774)</c:v>
                </c:pt>
                <c:pt idx="6">
                  <c:v>2013 (N=743)</c:v>
                </c:pt>
                <c:pt idx="7">
                  <c:v>2014 (N=660)</c:v>
                </c:pt>
                <c:pt idx="8">
                  <c:v>2015 (N=696)</c:v>
                </c:pt>
                <c:pt idx="9">
                  <c:v>2016 (N=674)</c:v>
                </c:pt>
                <c:pt idx="10">
                  <c:v>2017 (N=633)</c:v>
                </c:pt>
                <c:pt idx="11">
                  <c:v>2018 (N=626)</c:v>
                </c:pt>
                <c:pt idx="12">
                  <c:v>2019 (N=510)</c:v>
                </c:pt>
                <c:pt idx="13">
                  <c:v>2020 (N=542)</c:v>
                </c:pt>
                <c:pt idx="14">
                  <c:v>2021 (N=567)</c:v>
                </c:pt>
                <c:pt idx="15">
                  <c:v>2022 (N=614)</c:v>
                </c:pt>
                <c:pt idx="16">
                  <c:v>2023 (N=574)</c:v>
                </c:pt>
                <c:pt idx="17">
                  <c:v>2024 (N=561)</c:v>
                </c:pt>
                <c:pt idx="18">
                  <c:v>2025 Nov (N=612)</c:v>
                </c:pt>
              </c:strCache>
            </c:strRef>
          </c:cat>
          <c:val>
            <c:numRef>
              <c:f>Sheet1!$D$2:$D$20</c:f>
              <c:numCache>
                <c:formatCode>General</c:formatCode>
                <c:ptCount val="19"/>
                <c:pt idx="0">
                  <c:v>47.4</c:v>
                </c:pt>
                <c:pt idx="1">
                  <c:v>42.1</c:v>
                </c:pt>
                <c:pt idx="2">
                  <c:v>41.7</c:v>
                </c:pt>
                <c:pt idx="3">
                  <c:v>38.700000000000003</c:v>
                </c:pt>
                <c:pt idx="4">
                  <c:v>35.799999999999997</c:v>
                </c:pt>
                <c:pt idx="5">
                  <c:v>35.6</c:v>
                </c:pt>
                <c:pt idx="6">
                  <c:v>37.1</c:v>
                </c:pt>
                <c:pt idx="7">
                  <c:v>34.5</c:v>
                </c:pt>
                <c:pt idx="8">
                  <c:v>28.2</c:v>
                </c:pt>
                <c:pt idx="9">
                  <c:v>30.3</c:v>
                </c:pt>
                <c:pt idx="10">
                  <c:v>28.6</c:v>
                </c:pt>
                <c:pt idx="11">
                  <c:v>28.6</c:v>
                </c:pt>
                <c:pt idx="12">
                  <c:v>23.8</c:v>
                </c:pt>
                <c:pt idx="13">
                  <c:v>44.3</c:v>
                </c:pt>
                <c:pt idx="14">
                  <c:v>46.7</c:v>
                </c:pt>
                <c:pt idx="15">
                  <c:v>43.9</c:v>
                </c:pt>
                <c:pt idx="16">
                  <c:v>44.3</c:v>
                </c:pt>
                <c:pt idx="17">
                  <c:v>45.4</c:v>
                </c:pt>
                <c:pt idx="18">
                  <c:v>39.5</c:v>
                </c:pt>
              </c:numCache>
            </c:numRef>
          </c:val>
          <c:smooth val="0"/>
          <c:extLst>
            <c:ext xmlns:c16="http://schemas.microsoft.com/office/drawing/2014/chart" uri="{C3380CC4-5D6E-409C-BE32-E72D297353CC}">
              <c16:uniqueId val="{00000002-FF56-400C-A340-16353C7D8D15}"/>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rot="-2400000"/>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213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US"/>
          </a:p>
        </p:txBody>
      </p:sp>
      <p:sp>
        <p:nvSpPr>
          <p:cNvPr id="142131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US"/>
          </a:p>
        </p:txBody>
      </p:sp>
      <p:sp>
        <p:nvSpPr>
          <p:cNvPr id="142131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US"/>
          </a:p>
        </p:txBody>
      </p:sp>
      <p:sp>
        <p:nvSpPr>
          <p:cNvPr id="142131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20389BDB-F580-4829-8FFD-45A97C633038}" type="slidenum">
              <a:rPr lang="en-US"/>
              <a:pPr>
                <a:defRPr/>
              </a:pPr>
              <a:t>‹#›</a:t>
            </a:fld>
            <a:endParaRPr lang="en-US"/>
          </a:p>
        </p:txBody>
      </p:sp>
    </p:spTree>
    <p:extLst>
      <p:ext uri="{BB962C8B-B14F-4D97-AF65-F5344CB8AC3E}">
        <p14:creationId xmlns:p14="http://schemas.microsoft.com/office/powerpoint/2010/main" val="12993428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59B7E678-72FF-49AE-B36E-380C0592BECF}" type="slidenum">
              <a:rPr lang="en-US"/>
              <a:pPr>
                <a:defRPr/>
              </a:pPr>
              <a:t>‹#›</a:t>
            </a:fld>
            <a:endParaRPr lang="en-US"/>
          </a:p>
        </p:txBody>
      </p:sp>
    </p:spTree>
    <p:extLst>
      <p:ext uri="{BB962C8B-B14F-4D97-AF65-F5344CB8AC3E}">
        <p14:creationId xmlns:p14="http://schemas.microsoft.com/office/powerpoint/2010/main" val="15386623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FDC56C8-7A83-4CE0-99AA-9186CFDA7527}" type="slidenum">
              <a:rPr lang="en-US" altLang="en-US" smtClean="0"/>
              <a:pPr>
                <a:spcBef>
                  <a:spcPct val="0"/>
                </a:spcBef>
              </a:pPr>
              <a:t>1</a:t>
            </a:fld>
            <a:endParaRPr lang="en-US" alt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a:p>
        </p:txBody>
      </p:sp>
    </p:spTree>
    <p:extLst>
      <p:ext uri="{BB962C8B-B14F-4D97-AF65-F5344CB8AC3E}">
        <p14:creationId xmlns:p14="http://schemas.microsoft.com/office/powerpoint/2010/main" val="2823196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59B7E678-72FF-49AE-B36E-380C0592BECF}" type="slidenum">
              <a:rPr lang="en-US" smtClean="0"/>
              <a:pPr>
                <a:defRPr/>
              </a:pPr>
              <a:t>2</a:t>
            </a:fld>
            <a:endParaRPr lang="en-US"/>
          </a:p>
        </p:txBody>
      </p:sp>
    </p:spTree>
    <p:extLst>
      <p:ext uri="{BB962C8B-B14F-4D97-AF65-F5344CB8AC3E}">
        <p14:creationId xmlns:p14="http://schemas.microsoft.com/office/powerpoint/2010/main" val="30618614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59B7E678-72FF-49AE-B36E-380C0592BECF}" type="slidenum">
              <a:rPr lang="en-US" smtClean="0"/>
              <a:pPr>
                <a:defRPr/>
              </a:pPr>
              <a:t>3</a:t>
            </a:fld>
            <a:endParaRPr lang="en-US"/>
          </a:p>
        </p:txBody>
      </p:sp>
    </p:spTree>
    <p:extLst>
      <p:ext uri="{BB962C8B-B14F-4D97-AF65-F5344CB8AC3E}">
        <p14:creationId xmlns:p14="http://schemas.microsoft.com/office/powerpoint/2010/main" val="2447126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5</a:t>
            </a:fld>
            <a:endParaRPr lang="en-US"/>
          </a:p>
        </p:txBody>
      </p:sp>
    </p:spTree>
    <p:extLst>
      <p:ext uri="{BB962C8B-B14F-4D97-AF65-F5344CB8AC3E}">
        <p14:creationId xmlns:p14="http://schemas.microsoft.com/office/powerpoint/2010/main" val="1035254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6</a:t>
            </a:fld>
            <a:endParaRPr lang="en-US"/>
          </a:p>
        </p:txBody>
      </p:sp>
    </p:spTree>
    <p:extLst>
      <p:ext uri="{BB962C8B-B14F-4D97-AF65-F5344CB8AC3E}">
        <p14:creationId xmlns:p14="http://schemas.microsoft.com/office/powerpoint/2010/main" val="6312164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7</a:t>
            </a:fld>
            <a:endParaRPr lang="en-US"/>
          </a:p>
        </p:txBody>
      </p:sp>
    </p:spTree>
    <p:extLst>
      <p:ext uri="{BB962C8B-B14F-4D97-AF65-F5344CB8AC3E}">
        <p14:creationId xmlns:p14="http://schemas.microsoft.com/office/powerpoint/2010/main" val="260595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10</a:t>
            </a:fld>
            <a:endParaRPr lang="en-US"/>
          </a:p>
        </p:txBody>
      </p:sp>
    </p:spTree>
    <p:extLst>
      <p:ext uri="{BB962C8B-B14F-4D97-AF65-F5344CB8AC3E}">
        <p14:creationId xmlns:p14="http://schemas.microsoft.com/office/powerpoint/2010/main" val="14733121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11</a:t>
            </a:fld>
            <a:endParaRPr lang="en-US"/>
          </a:p>
        </p:txBody>
      </p:sp>
    </p:spTree>
    <p:extLst>
      <p:ext uri="{BB962C8B-B14F-4D97-AF65-F5344CB8AC3E}">
        <p14:creationId xmlns:p14="http://schemas.microsoft.com/office/powerpoint/2010/main" val="22563006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12</a:t>
            </a:fld>
            <a:endParaRPr lang="en-US"/>
          </a:p>
        </p:txBody>
      </p:sp>
    </p:spTree>
    <p:extLst>
      <p:ext uri="{BB962C8B-B14F-4D97-AF65-F5344CB8AC3E}">
        <p14:creationId xmlns:p14="http://schemas.microsoft.com/office/powerpoint/2010/main" val="22563006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a:xfrm>
            <a:off x="685800" y="2130425"/>
            <a:ext cx="7772400" cy="1470025"/>
          </a:xfrm>
        </p:spPr>
        <p:txBody>
          <a:bodyPr/>
          <a:lstStyle>
            <a:lvl1pPr algn="ctr">
              <a:defRPr/>
            </a:lvl1pPr>
          </a:lstStyle>
          <a:p>
            <a:pPr lvl="0"/>
            <a:r>
              <a:rPr lang="en-US" noProof="0"/>
              <a:t>Click to edit Master title style</a:t>
            </a:r>
          </a:p>
        </p:txBody>
      </p:sp>
      <p:sp>
        <p:nvSpPr>
          <p:cNvPr id="6041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6300788" y="6245225"/>
            <a:ext cx="2386012" cy="476250"/>
          </a:xfrm>
        </p:spPr>
        <p:txBody>
          <a:bodyPr/>
          <a:lstStyle>
            <a:lvl1pPr>
              <a:defRPr/>
            </a:lvl1pPr>
          </a:lstStyle>
          <a:p>
            <a:pPr>
              <a:defRPr/>
            </a:pPr>
            <a:fld id="{EC76CEE4-E1C3-4B47-8160-63DD4349C66D}" type="slidenum">
              <a:rPr lang="en-US"/>
              <a:pPr>
                <a:defRPr/>
              </a:pPr>
              <a:t>‹#›</a:t>
            </a:fld>
            <a:endParaRPr lang="en-US"/>
          </a:p>
        </p:txBody>
      </p:sp>
    </p:spTree>
    <p:extLst>
      <p:ext uri="{BB962C8B-B14F-4D97-AF65-F5344CB8AC3E}">
        <p14:creationId xmlns:p14="http://schemas.microsoft.com/office/powerpoint/2010/main" val="3130169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EF2FE7E-A546-412A-9141-D50EA7953D4A}" type="slidenum">
              <a:rPr lang="en-US"/>
              <a:pPr>
                <a:defRPr/>
              </a:pPr>
              <a:t>‹#›</a:t>
            </a:fld>
            <a:endParaRPr lang="en-US"/>
          </a:p>
        </p:txBody>
      </p:sp>
    </p:spTree>
    <p:extLst>
      <p:ext uri="{BB962C8B-B14F-4D97-AF65-F5344CB8AC3E}">
        <p14:creationId xmlns:p14="http://schemas.microsoft.com/office/powerpoint/2010/main" val="1004453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20273EB-AB1C-4116-A5EF-5AD21E31E40E}" type="slidenum">
              <a:rPr lang="en-US"/>
              <a:pPr>
                <a:defRPr/>
              </a:pPr>
              <a:t>‹#›</a:t>
            </a:fld>
            <a:endParaRPr lang="en-US"/>
          </a:p>
        </p:txBody>
      </p:sp>
    </p:spTree>
    <p:extLst>
      <p:ext uri="{BB962C8B-B14F-4D97-AF65-F5344CB8AC3E}">
        <p14:creationId xmlns:p14="http://schemas.microsoft.com/office/powerpoint/2010/main" val="4296274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4648200" y="1600200"/>
            <a:ext cx="4038600" cy="4525963"/>
          </a:xfrm>
        </p:spPr>
        <p:txBody>
          <a:bodyPr/>
          <a:lstStyle/>
          <a:p>
            <a:pPr lvl="0"/>
            <a:endParaRPr lang="en-GB"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1AFA41E-0685-430A-81AD-7C5460BE0EEF}" type="slidenum">
              <a:rPr lang="en-US"/>
              <a:pPr>
                <a:defRPr/>
              </a:pPr>
              <a:t>‹#›</a:t>
            </a:fld>
            <a:endParaRPr lang="en-US"/>
          </a:p>
        </p:txBody>
      </p:sp>
    </p:spTree>
    <p:extLst>
      <p:ext uri="{BB962C8B-B14F-4D97-AF65-F5344CB8AC3E}">
        <p14:creationId xmlns:p14="http://schemas.microsoft.com/office/powerpoint/2010/main" val="1930024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Chart Placeholder 2"/>
          <p:cNvSpPr>
            <a:spLocks noGrp="1"/>
          </p:cNvSpPr>
          <p:nvPr>
            <p:ph type="chart" idx="1"/>
          </p:nvPr>
        </p:nvSpPr>
        <p:spPr>
          <a:xfrm>
            <a:off x="457200" y="1600200"/>
            <a:ext cx="8229600" cy="4525963"/>
          </a:xfrm>
        </p:spPr>
        <p:txBody>
          <a:bodyPr/>
          <a:lstStyle/>
          <a:p>
            <a:pPr lvl="0"/>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B749108-8FB9-4E4E-AACB-FC741C520877}" type="slidenum">
              <a:rPr lang="en-US"/>
              <a:pPr>
                <a:defRPr/>
              </a:pPr>
              <a:t>‹#›</a:t>
            </a:fld>
            <a:endParaRPr lang="en-US"/>
          </a:p>
        </p:txBody>
      </p:sp>
    </p:spTree>
    <p:extLst>
      <p:ext uri="{BB962C8B-B14F-4D97-AF65-F5344CB8AC3E}">
        <p14:creationId xmlns:p14="http://schemas.microsoft.com/office/powerpoint/2010/main" val="3756530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6BA402D-9306-454E-B7F0-16FB89A6D0BB}" type="slidenum">
              <a:rPr lang="en-US"/>
              <a:pPr>
                <a:defRPr/>
              </a:pPr>
              <a:t>‹#›</a:t>
            </a:fld>
            <a:endParaRPr lang="en-US"/>
          </a:p>
        </p:txBody>
      </p:sp>
    </p:spTree>
    <p:extLst>
      <p:ext uri="{BB962C8B-B14F-4D97-AF65-F5344CB8AC3E}">
        <p14:creationId xmlns:p14="http://schemas.microsoft.com/office/powerpoint/2010/main" val="2807988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51B2E1B-2AEB-4AFD-A92C-C6BED7D60F80}" type="slidenum">
              <a:rPr lang="en-US"/>
              <a:pPr>
                <a:defRPr/>
              </a:pPr>
              <a:t>‹#›</a:t>
            </a:fld>
            <a:endParaRPr lang="en-US"/>
          </a:p>
        </p:txBody>
      </p:sp>
    </p:spTree>
    <p:extLst>
      <p:ext uri="{BB962C8B-B14F-4D97-AF65-F5344CB8AC3E}">
        <p14:creationId xmlns:p14="http://schemas.microsoft.com/office/powerpoint/2010/main" val="2242843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0ABB69B-C9A8-4B2D-A733-33689BD0CE78}" type="slidenum">
              <a:rPr lang="en-US"/>
              <a:pPr>
                <a:defRPr/>
              </a:pPr>
              <a:t>‹#›</a:t>
            </a:fld>
            <a:endParaRPr lang="en-US"/>
          </a:p>
        </p:txBody>
      </p:sp>
    </p:spTree>
    <p:extLst>
      <p:ext uri="{BB962C8B-B14F-4D97-AF65-F5344CB8AC3E}">
        <p14:creationId xmlns:p14="http://schemas.microsoft.com/office/powerpoint/2010/main" val="2802676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FBC6407-15A5-4B8A-9E09-D247FFDC8C8B}" type="slidenum">
              <a:rPr lang="en-US"/>
              <a:pPr>
                <a:defRPr/>
              </a:pPr>
              <a:t>‹#›</a:t>
            </a:fld>
            <a:endParaRPr lang="en-US"/>
          </a:p>
        </p:txBody>
      </p:sp>
    </p:spTree>
    <p:extLst>
      <p:ext uri="{BB962C8B-B14F-4D97-AF65-F5344CB8AC3E}">
        <p14:creationId xmlns:p14="http://schemas.microsoft.com/office/powerpoint/2010/main" val="1873207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C9F1BB4-0238-4A5F-A4B0-AFC600CEF46E}" type="slidenum">
              <a:rPr lang="en-US"/>
              <a:pPr>
                <a:defRPr/>
              </a:pPr>
              <a:t>‹#›</a:t>
            </a:fld>
            <a:endParaRPr lang="en-US"/>
          </a:p>
        </p:txBody>
      </p:sp>
    </p:spTree>
    <p:extLst>
      <p:ext uri="{BB962C8B-B14F-4D97-AF65-F5344CB8AC3E}">
        <p14:creationId xmlns:p14="http://schemas.microsoft.com/office/powerpoint/2010/main" val="1825531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2772EA4-118C-43D4-AB71-8C345B3EEC14}" type="slidenum">
              <a:rPr lang="en-US"/>
              <a:pPr>
                <a:defRPr/>
              </a:pPr>
              <a:t>‹#›</a:t>
            </a:fld>
            <a:endParaRPr lang="en-US"/>
          </a:p>
        </p:txBody>
      </p:sp>
    </p:spTree>
    <p:extLst>
      <p:ext uri="{BB962C8B-B14F-4D97-AF65-F5344CB8AC3E}">
        <p14:creationId xmlns:p14="http://schemas.microsoft.com/office/powerpoint/2010/main" val="3727320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EBBB62A-BC7E-4A4E-B228-72928B67009D}" type="slidenum">
              <a:rPr lang="en-US"/>
              <a:pPr>
                <a:defRPr/>
              </a:pPr>
              <a:t>‹#›</a:t>
            </a:fld>
            <a:endParaRPr lang="en-US"/>
          </a:p>
        </p:txBody>
      </p:sp>
    </p:spTree>
    <p:extLst>
      <p:ext uri="{BB962C8B-B14F-4D97-AF65-F5344CB8AC3E}">
        <p14:creationId xmlns:p14="http://schemas.microsoft.com/office/powerpoint/2010/main" val="1772170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4CA539E-EDBA-4B9A-8EFD-7A6977A21DB0}" type="slidenum">
              <a:rPr lang="en-US"/>
              <a:pPr>
                <a:defRPr/>
              </a:pPr>
              <a:t>‹#›</a:t>
            </a:fld>
            <a:endParaRPr lang="en-US"/>
          </a:p>
        </p:txBody>
      </p:sp>
    </p:spTree>
    <p:extLst>
      <p:ext uri="{BB962C8B-B14F-4D97-AF65-F5344CB8AC3E}">
        <p14:creationId xmlns:p14="http://schemas.microsoft.com/office/powerpoint/2010/main" val="828968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67625" y="223838"/>
            <a:ext cx="1249241" cy="819871"/>
          </a:xfrm>
          <a:prstGeom prst="rect">
            <a:avLst/>
          </a:prstGeom>
        </p:spPr>
      </p:pic>
      <p:sp>
        <p:nvSpPr>
          <p:cNvPr id="1026" name="Rectangle 2"/>
          <p:cNvSpPr>
            <a:spLocks noGrp="1" noChangeArrowheads="1"/>
          </p:cNvSpPr>
          <p:nvPr>
            <p:ph type="title"/>
          </p:nvPr>
        </p:nvSpPr>
        <p:spPr bwMode="auto">
          <a:xfrm>
            <a:off x="457200" y="274638"/>
            <a:ext cx="72104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156325" y="6245225"/>
            <a:ext cx="25304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Arial" pitchFamily="34" charset="0"/>
              </a:defRPr>
            </a:lvl1pPr>
          </a:lstStyle>
          <a:p>
            <a:pPr>
              <a:defRPr/>
            </a:pPr>
            <a:fld id="{1EC1A678-BB6E-4922-8324-CB6DEF6AA1D3}" type="slidenum">
              <a:rPr lang="en-US"/>
              <a:pPr>
                <a:defRPr/>
              </a:pPr>
              <a:t>‹#›</a:t>
            </a:fld>
            <a:endParaRPr lang="en-US"/>
          </a:p>
        </p:txBody>
      </p:sp>
      <p:sp>
        <p:nvSpPr>
          <p:cNvPr id="1031" name="Line 11"/>
          <p:cNvSpPr>
            <a:spLocks noChangeShapeType="1"/>
          </p:cNvSpPr>
          <p:nvPr/>
        </p:nvSpPr>
        <p:spPr bwMode="auto">
          <a:xfrm>
            <a:off x="468313" y="1412875"/>
            <a:ext cx="8207375" cy="0"/>
          </a:xfrm>
          <a:prstGeom prst="line">
            <a:avLst/>
          </a:prstGeom>
          <a:noFill/>
          <a:ln w="28575">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 bg1="lt1" tx1="dk1" bg2="lt2" tx2="dk2" accent1="accent1" accent2="accent2" accent3="accent3" accent4="accent4" accent5="accent5" accent6="accent6" hlink="hlink" folHlink="folHlink"/>
  <p:sldLayoutIdLst>
    <p:sldLayoutId id="2147483885" r:id="rId1"/>
    <p:sldLayoutId id="2147483873" r:id="rId2"/>
    <p:sldLayoutId id="2147483874" r:id="rId3"/>
    <p:sldLayoutId id="2147483875" r:id="rId4"/>
    <p:sldLayoutId id="2147483876" r:id="rId5"/>
    <p:sldLayoutId id="2147483877" r:id="rId6"/>
    <p:sldLayoutId id="2147483878" r:id="rId7"/>
    <p:sldLayoutId id="2147483879" r:id="rId8"/>
    <p:sldLayoutId id="2147483880" r:id="rId9"/>
    <p:sldLayoutId id="2147483881" r:id="rId10"/>
    <p:sldLayoutId id="2147483882" r:id="rId11"/>
    <p:sldLayoutId id="2147483883" r:id="rId12"/>
    <p:sldLayoutId id="2147483884" r:id="rId13"/>
  </p:sldLayoutIdLst>
  <p:hf hdr="0" ftr="0" dt="0"/>
  <p:txStyles>
    <p:titleStyle>
      <a:lvl1pPr algn="l" rtl="0" eaLnBrk="0" fontAlgn="base" hangingPunct="0">
        <a:spcBef>
          <a:spcPct val="0"/>
        </a:spcBef>
        <a:spcAft>
          <a:spcPct val="0"/>
        </a:spcAft>
        <a:defRPr sz="3200">
          <a:solidFill>
            <a:srgbClr val="000066"/>
          </a:solidFill>
          <a:latin typeface="+mj-lt"/>
          <a:ea typeface="+mj-ea"/>
          <a:cs typeface="+mj-cs"/>
        </a:defRPr>
      </a:lvl1pPr>
      <a:lvl2pPr algn="l" rtl="0" eaLnBrk="0" fontAlgn="base" hangingPunct="0">
        <a:spcBef>
          <a:spcPct val="0"/>
        </a:spcBef>
        <a:spcAft>
          <a:spcPct val="0"/>
        </a:spcAft>
        <a:defRPr sz="3200">
          <a:solidFill>
            <a:srgbClr val="000066"/>
          </a:solidFill>
          <a:latin typeface="Arial" pitchFamily="34" charset="0"/>
        </a:defRPr>
      </a:lvl2pPr>
      <a:lvl3pPr algn="l" rtl="0" eaLnBrk="0" fontAlgn="base" hangingPunct="0">
        <a:spcBef>
          <a:spcPct val="0"/>
        </a:spcBef>
        <a:spcAft>
          <a:spcPct val="0"/>
        </a:spcAft>
        <a:defRPr sz="3200">
          <a:solidFill>
            <a:srgbClr val="000066"/>
          </a:solidFill>
          <a:latin typeface="Arial" pitchFamily="34" charset="0"/>
        </a:defRPr>
      </a:lvl3pPr>
      <a:lvl4pPr algn="l" rtl="0" eaLnBrk="0" fontAlgn="base" hangingPunct="0">
        <a:spcBef>
          <a:spcPct val="0"/>
        </a:spcBef>
        <a:spcAft>
          <a:spcPct val="0"/>
        </a:spcAft>
        <a:defRPr sz="3200">
          <a:solidFill>
            <a:srgbClr val="000066"/>
          </a:solidFill>
          <a:latin typeface="Arial" pitchFamily="34" charset="0"/>
        </a:defRPr>
      </a:lvl4pPr>
      <a:lvl5pPr algn="l" rtl="0" eaLnBrk="0" fontAlgn="base" hangingPunct="0">
        <a:spcBef>
          <a:spcPct val="0"/>
        </a:spcBef>
        <a:spcAft>
          <a:spcPct val="0"/>
        </a:spcAft>
        <a:defRPr sz="3200">
          <a:solidFill>
            <a:srgbClr val="000066"/>
          </a:solidFill>
          <a:latin typeface="Arial" pitchFamily="34" charset="0"/>
        </a:defRPr>
      </a:lvl5pPr>
      <a:lvl6pPr marL="457200" algn="l" rtl="0" fontAlgn="base">
        <a:spcBef>
          <a:spcPct val="0"/>
        </a:spcBef>
        <a:spcAft>
          <a:spcPct val="0"/>
        </a:spcAft>
        <a:defRPr sz="3200">
          <a:solidFill>
            <a:srgbClr val="000066"/>
          </a:solidFill>
          <a:latin typeface="Arial" pitchFamily="34" charset="0"/>
        </a:defRPr>
      </a:lvl6pPr>
      <a:lvl7pPr marL="914400" algn="l" rtl="0" fontAlgn="base">
        <a:spcBef>
          <a:spcPct val="0"/>
        </a:spcBef>
        <a:spcAft>
          <a:spcPct val="0"/>
        </a:spcAft>
        <a:defRPr sz="3200">
          <a:solidFill>
            <a:srgbClr val="000066"/>
          </a:solidFill>
          <a:latin typeface="Arial" pitchFamily="34" charset="0"/>
        </a:defRPr>
      </a:lvl7pPr>
      <a:lvl8pPr marL="1371600" algn="l" rtl="0" fontAlgn="base">
        <a:spcBef>
          <a:spcPct val="0"/>
        </a:spcBef>
        <a:spcAft>
          <a:spcPct val="0"/>
        </a:spcAft>
        <a:defRPr sz="3200">
          <a:solidFill>
            <a:srgbClr val="000066"/>
          </a:solidFill>
          <a:latin typeface="Arial" pitchFamily="34" charset="0"/>
        </a:defRPr>
      </a:lvl8pPr>
      <a:lvl9pPr marL="1828800" algn="l" rtl="0" fontAlgn="base">
        <a:spcBef>
          <a:spcPct val="0"/>
        </a:spcBef>
        <a:spcAft>
          <a:spcPct val="0"/>
        </a:spcAft>
        <a:defRPr sz="3200">
          <a:solidFill>
            <a:srgbClr val="000066"/>
          </a:solidFill>
          <a:latin typeface="Arial" pitchFamily="34" charset="0"/>
        </a:defRPr>
      </a:lvl9pPr>
    </p:titleStyle>
    <p:bodyStyle>
      <a:lvl1pPr marL="342900" indent="-342900" algn="l" rtl="0" eaLnBrk="0" fontAlgn="base" hangingPunct="0">
        <a:spcBef>
          <a:spcPct val="20000"/>
        </a:spcBef>
        <a:spcAft>
          <a:spcPct val="0"/>
        </a:spcAft>
        <a:buChar char="•"/>
        <a:defRPr sz="2800">
          <a:solidFill>
            <a:srgbClr val="333333"/>
          </a:solidFill>
          <a:latin typeface="+mn-lt"/>
          <a:ea typeface="+mn-ea"/>
          <a:cs typeface="+mn-cs"/>
        </a:defRPr>
      </a:lvl1pPr>
      <a:lvl2pPr marL="742950" indent="-285750" algn="l" rtl="0" eaLnBrk="0" fontAlgn="base" hangingPunct="0">
        <a:spcBef>
          <a:spcPct val="20000"/>
        </a:spcBef>
        <a:spcAft>
          <a:spcPct val="0"/>
        </a:spcAft>
        <a:buChar char="–"/>
        <a:defRPr sz="2400">
          <a:solidFill>
            <a:srgbClr val="5F5F5F"/>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smokinginengland.inf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28588" y="314325"/>
            <a:ext cx="8886825" cy="2241550"/>
          </a:xfrm>
        </p:spPr>
        <p:txBody>
          <a:bodyPr/>
          <a:lstStyle/>
          <a:p>
            <a:pPr eaLnBrk="1" hangingPunct="1"/>
            <a:r>
              <a:rPr lang="en-US" altLang="en-US" b="1" i="1" dirty="0"/>
              <a:t>Top-line findings on smoking in England</a:t>
            </a:r>
            <a:br>
              <a:rPr lang="en-US" altLang="en-US" b="1" i="1" dirty="0"/>
            </a:br>
            <a:r>
              <a:rPr lang="en-US" altLang="en-US" b="1" i="1" dirty="0"/>
              <a:t>from the Smoking Toolkit Study</a:t>
            </a:r>
            <a:endParaRPr lang="en-US" altLang="en-US" sz="2800" b="1" i="1" dirty="0"/>
          </a:p>
        </p:txBody>
      </p:sp>
      <p:pic>
        <p:nvPicPr>
          <p:cNvPr id="5123" name="Picture 4" descr="UCL open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2413" y="6362700"/>
            <a:ext cx="381158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Rectangle 10"/>
          <p:cNvSpPr>
            <a:spLocks noChangeArrowheads="1"/>
          </p:cNvSpPr>
          <p:nvPr/>
        </p:nvSpPr>
        <p:spPr bwMode="auto">
          <a:xfrm>
            <a:off x="621190" y="4836687"/>
            <a:ext cx="3452812" cy="1227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0000"/>
              </a:lnSpc>
              <a:buFontTx/>
              <a:buNone/>
            </a:pPr>
            <a:r>
              <a:rPr lang="en-GB" altLang="en-US" sz="2000" b="1" i="1" dirty="0">
                <a:solidFill>
                  <a:srgbClr val="333399"/>
                </a:solidFill>
              </a:rPr>
              <a:t>Vera Buss</a:t>
            </a:r>
          </a:p>
          <a:p>
            <a:pPr algn="ctr" eaLnBrk="1" hangingPunct="1">
              <a:lnSpc>
                <a:spcPct val="80000"/>
              </a:lnSpc>
              <a:buFontTx/>
              <a:buNone/>
            </a:pPr>
            <a:r>
              <a:rPr lang="en-GB" altLang="en-US" sz="2000" b="1" i="1" dirty="0">
                <a:solidFill>
                  <a:srgbClr val="333399"/>
                </a:solidFill>
              </a:rPr>
              <a:t>Robert West</a:t>
            </a:r>
          </a:p>
          <a:p>
            <a:pPr algn="ctr" eaLnBrk="1" hangingPunct="1">
              <a:lnSpc>
                <a:spcPct val="80000"/>
              </a:lnSpc>
              <a:buFontTx/>
              <a:buNone/>
            </a:pPr>
            <a:r>
              <a:rPr lang="en-GB" altLang="en-US" sz="2000" b="1" i="1" dirty="0">
                <a:solidFill>
                  <a:srgbClr val="333399"/>
                </a:solidFill>
              </a:rPr>
              <a:t>Dimitra Kale</a:t>
            </a:r>
          </a:p>
          <a:p>
            <a:pPr algn="ctr" eaLnBrk="1" hangingPunct="1">
              <a:lnSpc>
                <a:spcPct val="80000"/>
              </a:lnSpc>
              <a:buFontTx/>
              <a:buNone/>
            </a:pPr>
            <a:r>
              <a:rPr lang="en-US" altLang="en-US" sz="2000" b="1" i="1" dirty="0">
                <a:solidFill>
                  <a:srgbClr val="333399"/>
                </a:solidFill>
              </a:rPr>
              <a:t>Loren Kock</a:t>
            </a:r>
            <a:endParaRPr lang="en-GB" altLang="en-US" sz="2000" b="1" i="1" dirty="0">
              <a:solidFill>
                <a:srgbClr val="333399"/>
              </a:solidFill>
            </a:endParaRPr>
          </a:p>
          <a:p>
            <a:pPr algn="ctr">
              <a:lnSpc>
                <a:spcPct val="80000"/>
              </a:lnSpc>
              <a:buNone/>
            </a:pPr>
            <a:r>
              <a:rPr lang="en-GB" altLang="en-US" sz="2000" b="1" i="1" dirty="0">
                <a:solidFill>
                  <a:srgbClr val="333399"/>
                </a:solidFill>
              </a:rPr>
              <a:t>Jamie Brown</a:t>
            </a:r>
          </a:p>
          <a:p>
            <a:pPr eaLnBrk="1" hangingPunct="1">
              <a:lnSpc>
                <a:spcPct val="80000"/>
              </a:lnSpc>
              <a:buFontTx/>
              <a:buNone/>
            </a:pPr>
            <a:endParaRPr lang="en-US" altLang="en-US" sz="1800" i="1" dirty="0">
              <a:solidFill>
                <a:srgbClr val="333399"/>
              </a:solidFill>
            </a:endParaRPr>
          </a:p>
        </p:txBody>
      </p:sp>
      <p:sp>
        <p:nvSpPr>
          <p:cNvPr id="5128" name="Text Box 10"/>
          <p:cNvSpPr txBox="1">
            <a:spLocks noChangeArrowheads="1"/>
          </p:cNvSpPr>
          <p:nvPr/>
        </p:nvSpPr>
        <p:spPr bwMode="auto">
          <a:xfrm>
            <a:off x="4897235" y="4830763"/>
            <a:ext cx="379302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en-US" sz="1800" b="1" i="1" dirty="0">
                <a:solidFill>
                  <a:srgbClr val="333399"/>
                </a:solidFill>
              </a:rPr>
              <a:t>Last updated: 5</a:t>
            </a:r>
            <a:r>
              <a:rPr lang="en-GB" altLang="en-US" sz="1800" b="1" i="1" baseline="30000" dirty="0">
                <a:solidFill>
                  <a:srgbClr val="333399"/>
                </a:solidFill>
              </a:rPr>
              <a:t>th</a:t>
            </a:r>
            <a:r>
              <a:rPr lang="en-GB" altLang="en-US" sz="1800" b="1" i="1" dirty="0">
                <a:solidFill>
                  <a:srgbClr val="333399"/>
                </a:solidFill>
              </a:rPr>
              <a:t> December 2025</a:t>
            </a:r>
          </a:p>
          <a:p>
            <a:pPr algn="ctr">
              <a:lnSpc>
                <a:spcPct val="80000"/>
              </a:lnSpc>
              <a:buFontTx/>
              <a:buNone/>
            </a:pPr>
            <a:endParaRPr lang="en-GB" altLang="en-US" sz="1800" b="1" i="1" dirty="0">
              <a:solidFill>
                <a:srgbClr val="333399"/>
              </a:solidFill>
            </a:endParaRPr>
          </a:p>
          <a:p>
            <a:pPr algn="ctr">
              <a:lnSpc>
                <a:spcPct val="80000"/>
              </a:lnSpc>
              <a:buFontTx/>
              <a:buNone/>
            </a:pPr>
            <a:r>
              <a:rPr lang="en-GB" altLang="en-US" sz="1800" b="1" i="1" dirty="0">
                <a:solidFill>
                  <a:srgbClr val="333399"/>
                </a:solidFill>
              </a:rPr>
              <a:t>www.smokinginengland.info</a:t>
            </a:r>
          </a:p>
          <a:p>
            <a:pPr algn="ctr">
              <a:lnSpc>
                <a:spcPct val="80000"/>
              </a:lnSpc>
              <a:buFontTx/>
              <a:buNone/>
            </a:pPr>
            <a:r>
              <a:rPr lang="en-GB" altLang="en-US" sz="1800" b="1" i="1" dirty="0">
                <a:solidFill>
                  <a:srgbClr val="333399"/>
                </a:solidFill>
              </a:rPr>
              <a:t>jamie.brown@ucl.ac.uk</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78695" y="2776256"/>
            <a:ext cx="2386595" cy="1566311"/>
          </a:xfrm>
          <a:prstGeom prst="rect">
            <a:avLst/>
          </a:prstGeom>
        </p:spPr>
      </p:pic>
      <p:pic>
        <p:nvPicPr>
          <p:cNvPr id="10" name="Picture 1"/>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5835" y="6207369"/>
            <a:ext cx="1337691" cy="626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59603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Tried to stop smoking in past year (aged 18-24)</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37642035"/>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10</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29"/>
            <a:ext cx="2295821" cy="338554"/>
          </a:xfrm>
          <a:prstGeom prst="rect">
            <a:avLst/>
          </a:prstGeom>
          <a:noFill/>
        </p:spPr>
        <p:txBody>
          <a:bodyPr wrap="none" rtlCol="0">
            <a:spAutoFit/>
          </a:bodyPr>
          <a:lstStyle/>
          <a:p>
            <a:r>
              <a:rPr lang="en-GB" sz="1600" dirty="0"/>
              <a:t>Base: Smokers (18-24)</a:t>
            </a:r>
          </a:p>
        </p:txBody>
      </p:sp>
    </p:spTree>
    <p:extLst>
      <p:ext uri="{BB962C8B-B14F-4D97-AF65-F5344CB8AC3E}">
        <p14:creationId xmlns:p14="http://schemas.microsoft.com/office/powerpoint/2010/main" val="11171684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Success rate for stopping in those aged 18-24 who tried</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85143940"/>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11</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29"/>
            <a:ext cx="5436104" cy="338554"/>
          </a:xfrm>
          <a:prstGeom prst="rect">
            <a:avLst/>
          </a:prstGeom>
          <a:noFill/>
        </p:spPr>
        <p:txBody>
          <a:bodyPr wrap="none" rtlCol="0">
            <a:spAutoFit/>
          </a:bodyPr>
          <a:lstStyle/>
          <a:p>
            <a:r>
              <a:rPr lang="en-GB" sz="1600" dirty="0"/>
              <a:t>Base: Smokers (18-24) who tried to stop in the past year</a:t>
            </a:r>
          </a:p>
        </p:txBody>
      </p:sp>
    </p:spTree>
    <p:extLst>
      <p:ext uri="{BB962C8B-B14F-4D97-AF65-F5344CB8AC3E}">
        <p14:creationId xmlns:p14="http://schemas.microsoft.com/office/powerpoint/2010/main" val="3009515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Uptake: prevalence of ever smoking in those aged 18-24</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79734712"/>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12</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37"/>
            <a:ext cx="1872500" cy="338554"/>
          </a:xfrm>
          <a:prstGeom prst="rect">
            <a:avLst/>
          </a:prstGeom>
          <a:noFill/>
        </p:spPr>
        <p:txBody>
          <a:bodyPr wrap="none" rtlCol="0">
            <a:spAutoFit/>
          </a:bodyPr>
          <a:lstStyle/>
          <a:p>
            <a:r>
              <a:rPr lang="en-GB" sz="1600" dirty="0"/>
              <a:t>Base: Aged 18-24 </a:t>
            </a:r>
          </a:p>
        </p:txBody>
      </p:sp>
    </p:spTree>
    <p:extLst>
      <p:ext uri="{BB962C8B-B14F-4D97-AF65-F5344CB8AC3E}">
        <p14:creationId xmlns:p14="http://schemas.microsoft.com/office/powerpoint/2010/main" val="1347441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Methods</a:t>
            </a:r>
          </a:p>
        </p:txBody>
      </p:sp>
      <p:sp>
        <p:nvSpPr>
          <p:cNvPr id="3" name="Content Placeholder 2"/>
          <p:cNvSpPr>
            <a:spLocks noGrp="1"/>
          </p:cNvSpPr>
          <p:nvPr>
            <p:ph idx="1"/>
          </p:nvPr>
        </p:nvSpPr>
        <p:spPr/>
        <p:txBody>
          <a:bodyPr/>
          <a:lstStyle/>
          <a:p>
            <a:r>
              <a:rPr lang="en-GB" sz="1800" dirty="0"/>
              <a:t>Monthly household surveys of representative samples of ~1700 adults (≥16 years old) in England</a:t>
            </a:r>
          </a:p>
          <a:p>
            <a:pPr lvl="1"/>
            <a:r>
              <a:rPr lang="en-US" sz="1400" dirty="0"/>
              <a:t>Due to the pandemic, from April 2020 to December 2021 surveys conducted by telephone (rather than face-to-face) and among adults aged 18 and over. From January 2022 data collection resumed among those aged 16 and over</a:t>
            </a:r>
          </a:p>
          <a:p>
            <a:pPr lvl="1"/>
            <a:r>
              <a:rPr lang="en-GB" sz="1400" b="0" i="0" dirty="0">
                <a:solidFill>
                  <a:srgbClr val="4A4A4A"/>
                </a:solidFill>
                <a:effectLst/>
                <a:latin typeface="Arial (body)"/>
              </a:rPr>
              <a:t>Between November 2020 and February 2022, ~0.8% of cases in England were incorrectly weighted 0. This has now been updated and some point estimates over this period have changed slightly (typically 1 d.p.) compared with earlier versions.</a:t>
            </a:r>
          </a:p>
          <a:p>
            <a:pPr lvl="1"/>
            <a:r>
              <a:rPr lang="en-GB" sz="1400" dirty="0">
                <a:solidFill>
                  <a:srgbClr val="4A4A4A"/>
                </a:solidFill>
                <a:latin typeface="Arial (body)"/>
              </a:rPr>
              <a:t>From April 2020 (switch to telephone), Ipsos started recording ~&lt;5% cases as missing for social grade. To derive weight variable (which uses social grade), Ipsos assumed missing = social grade C1. To ensure analyses using weight and social grade reflect target weighed profile, social grade was recoded to reflect this assumption. Different assumptions for missing social grade cases were explored in a parallel telephone and face-to-face (with no missing social grade) wave, and this assumption found least distorting.</a:t>
            </a:r>
            <a:endParaRPr lang="en-GB" sz="1400" b="0" i="0" dirty="0">
              <a:solidFill>
                <a:srgbClr val="4A4A4A"/>
              </a:solidFill>
              <a:effectLst/>
              <a:latin typeface="Arial (body)"/>
            </a:endParaRPr>
          </a:p>
          <a:p>
            <a:r>
              <a:rPr lang="en-GB" sz="1800" dirty="0"/>
              <a:t>Fieldwork by TNS/BMRB 2006 up to April 2013, then IPSOS MORI</a:t>
            </a:r>
          </a:p>
          <a:p>
            <a:r>
              <a:rPr lang="en-GB" sz="1800" dirty="0"/>
              <a:t>Sample weighted to match population in England on key socio-demographics</a:t>
            </a:r>
          </a:p>
          <a:p>
            <a:r>
              <a:rPr lang="en-GB" sz="1800" dirty="0"/>
              <a:t>Further details: </a:t>
            </a:r>
            <a:r>
              <a:rPr lang="en-GB" sz="1800" dirty="0">
                <a:hlinkClick r:id="rId2"/>
              </a:rPr>
              <a:t>www.smokinginengland.info</a:t>
            </a:r>
            <a:r>
              <a:rPr lang="en-GB" sz="1800" dirty="0"/>
              <a:t> </a:t>
            </a:r>
          </a:p>
          <a:p>
            <a:endParaRPr lang="en-GB" sz="1800" dirty="0"/>
          </a:p>
        </p:txBody>
      </p:sp>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13</a:t>
            </a:fld>
            <a:endParaRPr lang="en-US" dirty="0"/>
          </a:p>
        </p:txBody>
      </p:sp>
    </p:spTree>
    <p:extLst>
      <p:ext uri="{BB962C8B-B14F-4D97-AF65-F5344CB8AC3E}">
        <p14:creationId xmlns:p14="http://schemas.microsoft.com/office/powerpoint/2010/main" val="2254544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Cigarette smoking prevalence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3848746"/>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2</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37"/>
            <a:ext cx="8300414" cy="338554"/>
          </a:xfrm>
          <a:prstGeom prst="rect">
            <a:avLst/>
          </a:prstGeom>
          <a:noFill/>
        </p:spPr>
        <p:txBody>
          <a:bodyPr wrap="none" rtlCol="0">
            <a:spAutoFit/>
          </a:bodyPr>
          <a:lstStyle/>
          <a:p>
            <a:r>
              <a:rPr lang="en-GB" sz="1600" dirty="0"/>
              <a:t>Base: Adults (16 and over till Feb 20; 18 and over from April 20; 16 and over from Jan 22)</a:t>
            </a:r>
          </a:p>
        </p:txBody>
      </p:sp>
    </p:spTree>
    <p:extLst>
      <p:ext uri="{BB962C8B-B14F-4D97-AF65-F5344CB8AC3E}">
        <p14:creationId xmlns:p14="http://schemas.microsoft.com/office/powerpoint/2010/main" val="706437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Smoking prevalence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483410740"/>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3</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642496"/>
            <a:ext cx="8300414" cy="584775"/>
          </a:xfrm>
          <a:prstGeom prst="rect">
            <a:avLst/>
          </a:prstGeom>
          <a:noFill/>
        </p:spPr>
        <p:txBody>
          <a:bodyPr wrap="none" rtlCol="0">
            <a:spAutoFit/>
          </a:bodyPr>
          <a:lstStyle/>
          <a:p>
            <a:r>
              <a:rPr lang="en-GB" sz="1600" dirty="0"/>
              <a:t>Base: Adults (16 and over till Feb 20; 18 and over from April 20; 16 and over from Jan 22)</a:t>
            </a:r>
          </a:p>
          <a:p>
            <a:r>
              <a:rPr lang="en-GB" sz="1600" dirty="0"/>
              <a:t>Any tobacco includes cigars, pipes, shishas, etc.</a:t>
            </a:r>
          </a:p>
        </p:txBody>
      </p:sp>
    </p:spTree>
    <p:extLst>
      <p:ext uri="{BB962C8B-B14F-4D97-AF65-F5344CB8AC3E}">
        <p14:creationId xmlns:p14="http://schemas.microsoft.com/office/powerpoint/2010/main" val="2334883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Change in cigarette smoking prevalence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729132647"/>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4</a:t>
            </a:fld>
            <a:endParaRPr lang="en-US"/>
          </a:p>
        </p:txBody>
      </p:sp>
      <p:sp>
        <p:nvSpPr>
          <p:cNvPr id="7" name="TextBox 6"/>
          <p:cNvSpPr txBox="1"/>
          <p:nvPr/>
        </p:nvSpPr>
        <p:spPr>
          <a:xfrm>
            <a:off x="729205" y="6119418"/>
            <a:ext cx="7016408" cy="338554"/>
          </a:xfrm>
          <a:prstGeom prst="rect">
            <a:avLst/>
          </a:prstGeom>
          <a:noFill/>
        </p:spPr>
        <p:txBody>
          <a:bodyPr wrap="none" rtlCol="0">
            <a:spAutoFit/>
          </a:bodyPr>
          <a:lstStyle/>
          <a:p>
            <a:r>
              <a:rPr lang="en-GB" sz="1600" dirty="0"/>
              <a:t>Base: Adults (16 and over till Feb 20; 18 and over April 20-December 2021)</a:t>
            </a:r>
          </a:p>
        </p:txBody>
      </p:sp>
    </p:spTree>
    <p:extLst>
      <p:ext uri="{BB962C8B-B14F-4D97-AF65-F5344CB8AC3E}">
        <p14:creationId xmlns:p14="http://schemas.microsoft.com/office/powerpoint/2010/main" val="633077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Cigarette smoking prevalence in </a:t>
            </a:r>
            <a:br>
              <a:rPr lang="en-GB" dirty="0"/>
            </a:br>
            <a:r>
              <a:rPr lang="en-GB" dirty="0"/>
              <a:t>18-to-21-year-olds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304470951"/>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5</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37"/>
            <a:ext cx="1814792" cy="338554"/>
          </a:xfrm>
          <a:prstGeom prst="rect">
            <a:avLst/>
          </a:prstGeom>
          <a:noFill/>
        </p:spPr>
        <p:txBody>
          <a:bodyPr wrap="none" rtlCol="0">
            <a:spAutoFit/>
          </a:bodyPr>
          <a:lstStyle/>
          <a:p>
            <a:r>
              <a:rPr lang="en-GB" sz="1600" dirty="0"/>
              <a:t>Base: Aged 18-21</a:t>
            </a:r>
          </a:p>
        </p:txBody>
      </p:sp>
    </p:spTree>
    <p:extLst>
      <p:ext uri="{BB962C8B-B14F-4D97-AF65-F5344CB8AC3E}">
        <p14:creationId xmlns:p14="http://schemas.microsoft.com/office/powerpoint/2010/main" val="1229948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Cigarette smoking prevalence in </a:t>
            </a:r>
            <a:br>
              <a:rPr lang="en-GB" dirty="0"/>
            </a:br>
            <a:r>
              <a:rPr lang="en-GB" dirty="0"/>
              <a:t>16-to-17-year-olds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60331664"/>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6</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37"/>
            <a:ext cx="5508111" cy="338554"/>
          </a:xfrm>
          <a:prstGeom prst="rect">
            <a:avLst/>
          </a:prstGeom>
          <a:noFill/>
        </p:spPr>
        <p:txBody>
          <a:bodyPr wrap="none" rtlCol="0">
            <a:spAutoFit/>
          </a:bodyPr>
          <a:lstStyle/>
          <a:p>
            <a:r>
              <a:rPr lang="en-GB" sz="1600" dirty="0"/>
              <a:t>Base: Aged 16-17; NB data collection stopped in Feb 2020</a:t>
            </a:r>
          </a:p>
        </p:txBody>
      </p:sp>
    </p:spTree>
    <p:extLst>
      <p:ext uri="{BB962C8B-B14F-4D97-AF65-F5344CB8AC3E}">
        <p14:creationId xmlns:p14="http://schemas.microsoft.com/office/powerpoint/2010/main" val="2987757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Stopped smoking in past 12 months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117905566"/>
              </p:ext>
            </p:extLst>
          </p:nvPr>
        </p:nvGraphicFramePr>
        <p:xfrm>
          <a:off x="457200" y="1600200"/>
          <a:ext cx="8250702"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7</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7" name="TextBox 6"/>
          <p:cNvSpPr txBox="1"/>
          <p:nvPr/>
        </p:nvSpPr>
        <p:spPr>
          <a:xfrm>
            <a:off x="729205" y="5864437"/>
            <a:ext cx="3994876" cy="338554"/>
          </a:xfrm>
          <a:prstGeom prst="rect">
            <a:avLst/>
          </a:prstGeom>
          <a:noFill/>
        </p:spPr>
        <p:txBody>
          <a:bodyPr wrap="none" rtlCol="0">
            <a:spAutoFit/>
          </a:bodyPr>
          <a:lstStyle/>
          <a:p>
            <a:r>
              <a:rPr lang="en-GB" sz="1600" dirty="0"/>
              <a:t>Base: Adults who smoked in the past year</a:t>
            </a:r>
          </a:p>
        </p:txBody>
      </p:sp>
    </p:spTree>
    <p:extLst>
      <p:ext uri="{BB962C8B-B14F-4D97-AF65-F5344CB8AC3E}">
        <p14:creationId xmlns:p14="http://schemas.microsoft.com/office/powerpoint/2010/main" val="3472951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Tried to stop smoking in past year</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74747323"/>
              </p:ext>
            </p:extLst>
          </p:nvPr>
        </p:nvGraphicFramePr>
        <p:xfrm>
          <a:off x="337625" y="1600201"/>
          <a:ext cx="8328073" cy="4264236"/>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8</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7" name="TextBox 6"/>
          <p:cNvSpPr txBox="1"/>
          <p:nvPr/>
        </p:nvSpPr>
        <p:spPr>
          <a:xfrm>
            <a:off x="729205" y="5864437"/>
            <a:ext cx="3994876" cy="338554"/>
          </a:xfrm>
          <a:prstGeom prst="rect">
            <a:avLst/>
          </a:prstGeom>
          <a:noFill/>
        </p:spPr>
        <p:txBody>
          <a:bodyPr wrap="none" rtlCol="0">
            <a:spAutoFit/>
          </a:bodyPr>
          <a:lstStyle/>
          <a:p>
            <a:r>
              <a:rPr lang="en-GB" sz="1600" dirty="0"/>
              <a:t>Base: Adults who smoked in the past year</a:t>
            </a:r>
          </a:p>
        </p:txBody>
      </p:sp>
    </p:spTree>
    <p:extLst>
      <p:ext uri="{BB962C8B-B14F-4D97-AF65-F5344CB8AC3E}">
        <p14:creationId xmlns:p14="http://schemas.microsoft.com/office/powerpoint/2010/main" val="4194341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143750" cy="1143000"/>
          </a:xfrm>
        </p:spPr>
        <p:txBody>
          <a:bodyPr/>
          <a:lstStyle/>
          <a:p>
            <a:r>
              <a:rPr lang="en-GB" dirty="0"/>
              <a:t>Success rate for stopping in those who tried</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7834232"/>
              </p:ext>
            </p:extLst>
          </p:nvPr>
        </p:nvGraphicFramePr>
        <p:xfrm>
          <a:off x="457200" y="1600200"/>
          <a:ext cx="8321040" cy="4264237"/>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9</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7" name="TextBox 6"/>
          <p:cNvSpPr txBox="1"/>
          <p:nvPr/>
        </p:nvSpPr>
        <p:spPr>
          <a:xfrm>
            <a:off x="729205" y="5864437"/>
            <a:ext cx="5344733" cy="338554"/>
          </a:xfrm>
          <a:prstGeom prst="rect">
            <a:avLst/>
          </a:prstGeom>
          <a:noFill/>
        </p:spPr>
        <p:txBody>
          <a:bodyPr wrap="none" rtlCol="0">
            <a:spAutoFit/>
          </a:bodyPr>
          <a:lstStyle/>
          <a:p>
            <a:r>
              <a:rPr lang="en-GB" sz="1600" dirty="0"/>
              <a:t>Base: Smokers (adults) who tried to stop in the past year</a:t>
            </a:r>
          </a:p>
        </p:txBody>
      </p:sp>
    </p:spTree>
    <p:extLst>
      <p:ext uri="{BB962C8B-B14F-4D97-AF65-F5344CB8AC3E}">
        <p14:creationId xmlns:p14="http://schemas.microsoft.com/office/powerpoint/2010/main" val="237012611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b517193-b76b-4847-86d0-f7effd00a065">
      <Terms xmlns="http://schemas.microsoft.com/office/infopath/2007/PartnerControls"/>
    </lcf76f155ced4ddcb4097134ff3c332f>
    <TaxCatchAll xmlns="64cf4f3d-fe9c-4791-a736-5ffb6a9cf34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DD9147DCE5D39448439BAC925F17EAF" ma:contentTypeVersion="13" ma:contentTypeDescription="Create a new document." ma:contentTypeScope="" ma:versionID="80673045774d5ba6aa1a5d89325766a7">
  <xsd:schema xmlns:xsd="http://www.w3.org/2001/XMLSchema" xmlns:xs="http://www.w3.org/2001/XMLSchema" xmlns:p="http://schemas.microsoft.com/office/2006/metadata/properties" xmlns:ns2="7b517193-b76b-4847-86d0-f7effd00a065" xmlns:ns3="64cf4f3d-fe9c-4791-a736-5ffb6a9cf343" targetNamespace="http://schemas.microsoft.com/office/2006/metadata/properties" ma:root="true" ma:fieldsID="b5e704c1d342ecd6bd99821d1db50d0b" ns2:_="" ns3:_="">
    <xsd:import namespace="7b517193-b76b-4847-86d0-f7effd00a065"/>
    <xsd:import namespace="64cf4f3d-fe9c-4791-a736-5ffb6a9cf34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3:SharedWithUsers" minOccurs="0"/>
                <xsd:element ref="ns3:SharedWithDetail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517193-b76b-4847-86d0-f7effd00a0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579a89b1-2c2c-4f7f-9bd7-7914fb13a02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4cf4f3d-fe9c-4791-a736-5ffb6a9cf34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47fe9c4-542b-4744-b805-c419a5587213}" ma:internalName="TaxCatchAll" ma:showField="CatchAllData" ma:web="64cf4f3d-fe9c-4791-a736-5ffb6a9cf343">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732F272-75DA-424D-B4EE-9DAB72323132}">
  <ds:schemaRefs>
    <ds:schemaRef ds:uri="http://schemas.microsoft.com/sharepoint/v3/contenttype/forms"/>
  </ds:schemaRefs>
</ds:datastoreItem>
</file>

<file path=customXml/itemProps2.xml><?xml version="1.0" encoding="utf-8"?>
<ds:datastoreItem xmlns:ds="http://schemas.openxmlformats.org/officeDocument/2006/customXml" ds:itemID="{D050CBE3-1E2F-4C4E-BB31-9F031A2B5343}">
  <ds:schemaRefs>
    <ds:schemaRef ds:uri="http://schemas.microsoft.com/office/2006/metadata/properties"/>
    <ds:schemaRef ds:uri="http://schemas.microsoft.com/office/infopath/2007/PartnerControls"/>
    <ds:schemaRef ds:uri="7b517193-b76b-4847-86d0-f7effd00a065"/>
    <ds:schemaRef ds:uri="64cf4f3d-fe9c-4791-a736-5ffb6a9cf343"/>
  </ds:schemaRefs>
</ds:datastoreItem>
</file>

<file path=customXml/itemProps3.xml><?xml version="1.0" encoding="utf-8"?>
<ds:datastoreItem xmlns:ds="http://schemas.openxmlformats.org/officeDocument/2006/customXml" ds:itemID="{78F7E1D5-B2C9-4021-BC9D-17FD4422D3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517193-b76b-4847-86d0-f7effd00a065"/>
    <ds:schemaRef ds:uri="64cf4f3d-fe9c-4791-a736-5ffb6a9cf3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1faf88fe-a998-4c5b-93c9-210a11d9a5c2}" enabled="0" method="" siteId="{1faf88fe-a998-4c5b-93c9-210a11d9a5c2}" removed="1"/>
</clbl:labelList>
</file>

<file path=docProps/app.xml><?xml version="1.0" encoding="utf-8"?>
<Properties xmlns="http://schemas.openxmlformats.org/officeDocument/2006/extended-properties" xmlns:vt="http://schemas.openxmlformats.org/officeDocument/2006/docPropsVTypes">
  <TotalTime>32869</TotalTime>
  <Words>688</Words>
  <Application>Microsoft Office PowerPoint</Application>
  <PresentationFormat>On-screen Show (4:3)</PresentationFormat>
  <Paragraphs>123</Paragraphs>
  <Slides>13</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Arial (body)</vt:lpstr>
      <vt:lpstr>Default Design</vt:lpstr>
      <vt:lpstr>Top-line findings on smoking in England from the Smoking Toolkit Study</vt:lpstr>
      <vt:lpstr>Cigarette smoking prevalence</vt:lpstr>
      <vt:lpstr>Smoking prevalence</vt:lpstr>
      <vt:lpstr>Change in cigarette smoking prevalence</vt:lpstr>
      <vt:lpstr>Cigarette smoking prevalence in  18-to-21-year-olds</vt:lpstr>
      <vt:lpstr>Cigarette smoking prevalence in  16-to-17-year-olds</vt:lpstr>
      <vt:lpstr>Stopped smoking in past 12 months</vt:lpstr>
      <vt:lpstr>Tried to stop smoking in past year</vt:lpstr>
      <vt:lpstr>Success rate for stopping in those who tried</vt:lpstr>
      <vt:lpstr>Tried to stop smoking in past year (aged 18-24)</vt:lpstr>
      <vt:lpstr>Success rate for stopping in those aged 18-24 who tried</vt:lpstr>
      <vt:lpstr>Uptake: prevalence of ever smoking in those aged 18-24</vt:lpstr>
      <vt:lpstr>Methods</vt:lpstr>
    </vt:vector>
  </TitlesOfParts>
  <Company>UCL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STS top lines</dc:title>
  <dc:creator>J Brown</dc:creator>
  <cp:lastModifiedBy>Buss, Vera</cp:lastModifiedBy>
  <cp:revision>1299</cp:revision>
  <dcterms:created xsi:type="dcterms:W3CDTF">2006-06-19T10:26:17Z</dcterms:created>
  <dcterms:modified xsi:type="dcterms:W3CDTF">2025-12-05T16:14:29Z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0x0101006DD9147DCE5D39448439BAC925F17EAF</vt:lpwstr>
  </property>
  <property fmtid="{D5CDD505-2E9C-101B-9397-08002B2CF9AE}" pid="3" name="MediaServiceImageTags">
    <vt:lpwstr/>
  </property>
</Properties>
</file>