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7.xml" ContentType="application/vnd.openxmlformats-officedocument.presentationml.notesSlide+xml"/>
  <Override PartName="/ppt/charts/chart9.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9.xml" ContentType="application/vnd.openxmlformats-officedocument.presentationml.notesSlide+xml"/>
  <Override PartName="/ppt/charts/chart11.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455" r:id="rId5"/>
    <p:sldId id="463" r:id="rId6"/>
    <p:sldId id="461" r:id="rId7"/>
    <p:sldId id="448" r:id="rId8"/>
    <p:sldId id="453" r:id="rId9"/>
    <p:sldId id="452" r:id="rId10"/>
    <p:sldId id="456" r:id="rId11"/>
    <p:sldId id="446" r:id="rId12"/>
    <p:sldId id="447" r:id="rId13"/>
    <p:sldId id="462" r:id="rId14"/>
    <p:sldId id="460" r:id="rId15"/>
    <p:sldId id="459" r:id="rId16"/>
    <p:sldId id="449"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35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9900CC"/>
    <a:srgbClr val="8686B4"/>
    <a:srgbClr val="1D70B7"/>
    <a:srgbClr val="1F71B8"/>
    <a:srgbClr val="25267E"/>
    <a:srgbClr val="002B82"/>
    <a:srgbClr val="5A9B8B"/>
    <a:srgbClr val="7D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E9C696-4003-4E64-A14B-A52925A90447}" v="6" dt="2025-03-18T16:09:25.9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4701" autoAdjust="0"/>
  </p:normalViewPr>
  <p:slideViewPr>
    <p:cSldViewPr snapToGrid="0">
      <p:cViewPr varScale="1">
        <p:scale>
          <a:sx n="106" d="100"/>
          <a:sy n="106" d="100"/>
        </p:scale>
        <p:origin x="1992" y="96"/>
      </p:cViewPr>
      <p:guideLst>
        <p:guide orient="horz"/>
        <p:guide pos="358"/>
      </p:guideLst>
    </p:cSldViewPr>
  </p:slideViewPr>
  <p:notesTextViewPr>
    <p:cViewPr>
      <p:scale>
        <a:sx n="3" d="2"/>
        <a:sy n="3" d="2"/>
      </p:scale>
      <p:origin x="0" y="0"/>
    </p:cViewPr>
  </p:notesTextViewPr>
  <p:sorterViewPr>
    <p:cViewPr>
      <p:scale>
        <a:sx n="66" d="100"/>
        <a:sy n="66" d="100"/>
      </p:scale>
      <p:origin x="0" y="0"/>
    </p:cViewPr>
  </p:sorterViewPr>
  <p:notesViewPr>
    <p:cSldViewPr snapToGrid="0">
      <p:cViewPr varScale="1">
        <p:scale>
          <a:sx n="47" d="100"/>
          <a:sy n="47" d="100"/>
        </p:scale>
        <p:origin x="-2323"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ss, Vera" userId="a79c05a7-0a4c-47fe-9032-eb4ecc8bbc26" providerId="ADAL" clId="{DEC86A60-05AA-4CA8-AD3C-9763E77DD958}"/>
    <pc:docChg chg="modSld">
      <pc:chgData name="Buss, Vera" userId="a79c05a7-0a4c-47fe-9032-eb4ecc8bbc26" providerId="ADAL" clId="{DEC86A60-05AA-4CA8-AD3C-9763E77DD958}" dt="2024-07-17T09:23:50.764" v="103" actId="27918"/>
      <pc:docMkLst>
        <pc:docMk/>
      </pc:docMkLst>
      <pc:sldChg chg="mod">
        <pc:chgData name="Buss, Vera" userId="a79c05a7-0a4c-47fe-9032-eb4ecc8bbc26" providerId="ADAL" clId="{DEC86A60-05AA-4CA8-AD3C-9763E77DD958}" dt="2024-07-17T09:23:26.699" v="101" actId="27918"/>
        <pc:sldMkLst>
          <pc:docMk/>
          <pc:sldMk cId="4194341902" sldId="446"/>
        </pc:sldMkLst>
      </pc:sldChg>
      <pc:sldChg chg="mod">
        <pc:chgData name="Buss, Vera" userId="a79c05a7-0a4c-47fe-9032-eb4ecc8bbc26" providerId="ADAL" clId="{DEC86A60-05AA-4CA8-AD3C-9763E77DD958}" dt="2024-07-17T09:23:50.764" v="103" actId="27918"/>
        <pc:sldMkLst>
          <pc:docMk/>
          <pc:sldMk cId="2370126118" sldId="447"/>
        </pc:sldMkLst>
      </pc:sldChg>
      <pc:sldChg chg="mod">
        <pc:chgData name="Buss, Vera" userId="a79c05a7-0a4c-47fe-9032-eb4ecc8bbc26" providerId="ADAL" clId="{DEC86A60-05AA-4CA8-AD3C-9763E77DD958}" dt="2024-07-16T17:33:14.358" v="42" actId="27918"/>
        <pc:sldMkLst>
          <pc:docMk/>
          <pc:sldMk cId="633077769" sldId="448"/>
        </pc:sldMkLst>
      </pc:sldChg>
      <pc:sldChg chg="mod">
        <pc:chgData name="Buss, Vera" userId="a79c05a7-0a4c-47fe-9032-eb4ecc8bbc26" providerId="ADAL" clId="{DEC86A60-05AA-4CA8-AD3C-9763E77DD958}" dt="2024-07-16T17:35:21.722" v="55" actId="27918"/>
        <pc:sldMkLst>
          <pc:docMk/>
          <pc:sldMk cId="2987757541" sldId="452"/>
        </pc:sldMkLst>
      </pc:sldChg>
      <pc:sldChg chg="mod">
        <pc:chgData name="Buss, Vera" userId="a79c05a7-0a4c-47fe-9032-eb4ecc8bbc26" providerId="ADAL" clId="{DEC86A60-05AA-4CA8-AD3C-9763E77DD958}" dt="2024-07-16T17:34:13" v="48" actId="27918"/>
        <pc:sldMkLst>
          <pc:docMk/>
          <pc:sldMk cId="1229948450" sldId="453"/>
        </pc:sldMkLst>
      </pc:sldChg>
      <pc:sldChg chg="modSp mod">
        <pc:chgData name="Buss, Vera" userId="a79c05a7-0a4c-47fe-9032-eb4ecc8bbc26" providerId="ADAL" clId="{DEC86A60-05AA-4CA8-AD3C-9763E77DD958}" dt="2024-07-16T17:27:39.318" v="11" actId="20577"/>
        <pc:sldMkLst>
          <pc:docMk/>
          <pc:sldMk cId="2659603248" sldId="455"/>
        </pc:sldMkLst>
      </pc:sldChg>
      <pc:sldChg chg="mod">
        <pc:chgData name="Buss, Vera" userId="a79c05a7-0a4c-47fe-9032-eb4ecc8bbc26" providerId="ADAL" clId="{DEC86A60-05AA-4CA8-AD3C-9763E77DD958}" dt="2024-07-17T09:23:04.129" v="99" actId="27918"/>
        <pc:sldMkLst>
          <pc:docMk/>
          <pc:sldMk cId="3472951639" sldId="456"/>
        </pc:sldMkLst>
      </pc:sldChg>
      <pc:sldChg chg="mod">
        <pc:chgData name="Buss, Vera" userId="a79c05a7-0a4c-47fe-9032-eb4ecc8bbc26" providerId="ADAL" clId="{DEC86A60-05AA-4CA8-AD3C-9763E77DD958}" dt="2024-07-16T17:39:59.679" v="93" actId="27918"/>
        <pc:sldMkLst>
          <pc:docMk/>
          <pc:sldMk cId="1347441576" sldId="459"/>
        </pc:sldMkLst>
      </pc:sldChg>
      <pc:sldChg chg="mod">
        <pc:chgData name="Buss, Vera" userId="a79c05a7-0a4c-47fe-9032-eb4ecc8bbc26" providerId="ADAL" clId="{DEC86A60-05AA-4CA8-AD3C-9763E77DD958}" dt="2024-07-16T17:39:19.718" v="87" actId="27918"/>
        <pc:sldMkLst>
          <pc:docMk/>
          <pc:sldMk cId="3009515767" sldId="460"/>
        </pc:sldMkLst>
      </pc:sldChg>
      <pc:sldChg chg="mod">
        <pc:chgData name="Buss, Vera" userId="a79c05a7-0a4c-47fe-9032-eb4ecc8bbc26" providerId="ADAL" clId="{DEC86A60-05AA-4CA8-AD3C-9763E77DD958}" dt="2024-07-17T09:22:39.042" v="97" actId="27918"/>
        <pc:sldMkLst>
          <pc:docMk/>
          <pc:sldMk cId="2334883861" sldId="461"/>
        </pc:sldMkLst>
      </pc:sldChg>
      <pc:sldChg chg="mod">
        <pc:chgData name="Buss, Vera" userId="a79c05a7-0a4c-47fe-9032-eb4ecc8bbc26" providerId="ADAL" clId="{DEC86A60-05AA-4CA8-AD3C-9763E77DD958}" dt="2024-07-16T17:38:43.592" v="82" actId="27918"/>
        <pc:sldMkLst>
          <pc:docMk/>
          <pc:sldMk cId="1117168479" sldId="462"/>
        </pc:sldMkLst>
      </pc:sldChg>
      <pc:sldChg chg="mod">
        <pc:chgData name="Buss, Vera" userId="a79c05a7-0a4c-47fe-9032-eb4ecc8bbc26" providerId="ADAL" clId="{DEC86A60-05AA-4CA8-AD3C-9763E77DD958}" dt="2024-07-17T09:14:00.567" v="95" actId="27918"/>
        <pc:sldMkLst>
          <pc:docMk/>
          <pc:sldMk cId="706437633" sldId="463"/>
        </pc:sldMkLst>
      </pc:sldChg>
    </pc:docChg>
  </pc:docChgLst>
  <pc:docChgLst>
    <pc:chgData name="Buss, Vera" userId="a79c05a7-0a4c-47fe-9032-eb4ecc8bbc26" providerId="ADAL" clId="{61159FDA-921F-443F-BC37-05978B2986FD}"/>
    <pc:docChg chg="modSld">
      <pc:chgData name="Buss, Vera" userId="a79c05a7-0a4c-47fe-9032-eb4ecc8bbc26" providerId="ADAL" clId="{61159FDA-921F-443F-BC37-05978B2986FD}" dt="2023-12-20T08:45:16.667" v="85" actId="27918"/>
      <pc:docMkLst>
        <pc:docMk/>
      </pc:docMkLst>
      <pc:sldChg chg="mod">
        <pc:chgData name="Buss, Vera" userId="a79c05a7-0a4c-47fe-9032-eb4ecc8bbc26" providerId="ADAL" clId="{61159FDA-921F-443F-BC37-05978B2986FD}" dt="2023-12-20T08:41:42.619" v="55" actId="27918"/>
        <pc:sldMkLst>
          <pc:docMk/>
          <pc:sldMk cId="4194341902" sldId="446"/>
        </pc:sldMkLst>
      </pc:sldChg>
      <pc:sldChg chg="mod">
        <pc:chgData name="Buss, Vera" userId="a79c05a7-0a4c-47fe-9032-eb4ecc8bbc26" providerId="ADAL" clId="{61159FDA-921F-443F-BC37-05978B2986FD}" dt="2023-12-20T08:42:23.013" v="63" actId="27918"/>
        <pc:sldMkLst>
          <pc:docMk/>
          <pc:sldMk cId="2370126118" sldId="447"/>
        </pc:sldMkLst>
      </pc:sldChg>
      <pc:sldChg chg="mod">
        <pc:chgData name="Buss, Vera" userId="a79c05a7-0a4c-47fe-9032-eb4ecc8bbc26" providerId="ADAL" clId="{61159FDA-921F-443F-BC37-05978B2986FD}" dt="2023-12-20T08:38:40.742" v="26" actId="27918"/>
        <pc:sldMkLst>
          <pc:docMk/>
          <pc:sldMk cId="633077769" sldId="448"/>
        </pc:sldMkLst>
      </pc:sldChg>
      <pc:sldChg chg="mod">
        <pc:chgData name="Buss, Vera" userId="a79c05a7-0a4c-47fe-9032-eb4ecc8bbc26" providerId="ADAL" clId="{61159FDA-921F-443F-BC37-05978B2986FD}" dt="2023-12-20T08:40:03.374" v="39" actId="27918"/>
        <pc:sldMkLst>
          <pc:docMk/>
          <pc:sldMk cId="2987757541" sldId="452"/>
        </pc:sldMkLst>
      </pc:sldChg>
      <pc:sldChg chg="mod">
        <pc:chgData name="Buss, Vera" userId="a79c05a7-0a4c-47fe-9032-eb4ecc8bbc26" providerId="ADAL" clId="{61159FDA-921F-443F-BC37-05978B2986FD}" dt="2023-12-20T08:39:18.708" v="32" actId="27918"/>
        <pc:sldMkLst>
          <pc:docMk/>
          <pc:sldMk cId="1229948450" sldId="453"/>
        </pc:sldMkLst>
      </pc:sldChg>
      <pc:sldChg chg="modSp mod">
        <pc:chgData name="Buss, Vera" userId="a79c05a7-0a4c-47fe-9032-eb4ecc8bbc26" providerId="ADAL" clId="{61159FDA-921F-443F-BC37-05978B2986FD}" dt="2023-12-20T08:37:00.515" v="11" actId="20577"/>
        <pc:sldMkLst>
          <pc:docMk/>
          <pc:sldMk cId="2659603248" sldId="455"/>
        </pc:sldMkLst>
      </pc:sldChg>
      <pc:sldChg chg="mod">
        <pc:chgData name="Buss, Vera" userId="a79c05a7-0a4c-47fe-9032-eb4ecc8bbc26" providerId="ADAL" clId="{61159FDA-921F-443F-BC37-05978B2986FD}" dt="2023-12-20T08:40:43.297" v="45" actId="27918"/>
        <pc:sldMkLst>
          <pc:docMk/>
          <pc:sldMk cId="3472951639" sldId="456"/>
        </pc:sldMkLst>
      </pc:sldChg>
      <pc:sldChg chg="mod">
        <pc:chgData name="Buss, Vera" userId="a79c05a7-0a4c-47fe-9032-eb4ecc8bbc26" providerId="ADAL" clId="{61159FDA-921F-443F-BC37-05978B2986FD}" dt="2023-12-20T08:45:16.667" v="85" actId="27918"/>
        <pc:sldMkLst>
          <pc:docMk/>
          <pc:sldMk cId="1347441576" sldId="459"/>
        </pc:sldMkLst>
      </pc:sldChg>
      <pc:sldChg chg="mod">
        <pc:chgData name="Buss, Vera" userId="a79c05a7-0a4c-47fe-9032-eb4ecc8bbc26" providerId="ADAL" clId="{61159FDA-921F-443F-BC37-05978B2986FD}" dt="2023-12-20T08:44:29.603" v="79" actId="27918"/>
        <pc:sldMkLst>
          <pc:docMk/>
          <pc:sldMk cId="3009515767" sldId="460"/>
        </pc:sldMkLst>
      </pc:sldChg>
      <pc:sldChg chg="mod">
        <pc:chgData name="Buss, Vera" userId="a79c05a7-0a4c-47fe-9032-eb4ecc8bbc26" providerId="ADAL" clId="{61159FDA-921F-443F-BC37-05978B2986FD}" dt="2023-12-20T08:38:10.486" v="22" actId="27918"/>
        <pc:sldMkLst>
          <pc:docMk/>
          <pc:sldMk cId="2334883861" sldId="461"/>
        </pc:sldMkLst>
      </pc:sldChg>
      <pc:sldChg chg="mod">
        <pc:chgData name="Buss, Vera" userId="a79c05a7-0a4c-47fe-9032-eb4ecc8bbc26" providerId="ADAL" clId="{61159FDA-921F-443F-BC37-05978B2986FD}" dt="2023-12-20T08:43:18.483" v="73" actId="27918"/>
        <pc:sldMkLst>
          <pc:docMk/>
          <pc:sldMk cId="1117168479" sldId="462"/>
        </pc:sldMkLst>
      </pc:sldChg>
    </pc:docChg>
  </pc:docChgLst>
  <pc:docChgLst>
    <pc:chgData name="Buss, Vera" userId="a79c05a7-0a4c-47fe-9032-eb4ecc8bbc26" providerId="ADAL" clId="{158E4A8D-9543-4868-A341-9F62B3CCD187}"/>
    <pc:docChg chg="modSld">
      <pc:chgData name="Buss, Vera" userId="a79c05a7-0a4c-47fe-9032-eb4ecc8bbc26" providerId="ADAL" clId="{158E4A8D-9543-4868-A341-9F62B3CCD187}" dt="2025-01-14T17:43:44.522" v="82" actId="27918"/>
      <pc:docMkLst>
        <pc:docMk/>
      </pc:docMkLst>
      <pc:sldChg chg="mod">
        <pc:chgData name="Buss, Vera" userId="a79c05a7-0a4c-47fe-9032-eb4ecc8bbc26" providerId="ADAL" clId="{158E4A8D-9543-4868-A341-9F62B3CCD187}" dt="2025-01-14T17:41:12.125" v="60" actId="27918"/>
        <pc:sldMkLst>
          <pc:docMk/>
          <pc:sldMk cId="4194341902" sldId="446"/>
        </pc:sldMkLst>
      </pc:sldChg>
      <pc:sldChg chg="mod">
        <pc:chgData name="Buss, Vera" userId="a79c05a7-0a4c-47fe-9032-eb4ecc8bbc26" providerId="ADAL" clId="{158E4A8D-9543-4868-A341-9F62B3CCD187}" dt="2025-01-14T17:41:47.703" v="65" actId="27918"/>
        <pc:sldMkLst>
          <pc:docMk/>
          <pc:sldMk cId="2370126118" sldId="447"/>
        </pc:sldMkLst>
      </pc:sldChg>
      <pc:sldChg chg="mod">
        <pc:chgData name="Buss, Vera" userId="a79c05a7-0a4c-47fe-9032-eb4ecc8bbc26" providerId="ADAL" clId="{158E4A8D-9543-4868-A341-9F62B3CCD187}" dt="2025-01-14T17:38:31.173" v="36" actId="27918"/>
        <pc:sldMkLst>
          <pc:docMk/>
          <pc:sldMk cId="633077769" sldId="448"/>
        </pc:sldMkLst>
      </pc:sldChg>
      <pc:sldChg chg="mod">
        <pc:chgData name="Buss, Vera" userId="a79c05a7-0a4c-47fe-9032-eb4ecc8bbc26" providerId="ADAL" clId="{158E4A8D-9543-4868-A341-9F62B3CCD187}" dt="2025-01-14T17:39:56.968" v="47" actId="27918"/>
        <pc:sldMkLst>
          <pc:docMk/>
          <pc:sldMk cId="2987757541" sldId="452"/>
        </pc:sldMkLst>
      </pc:sldChg>
      <pc:sldChg chg="mod">
        <pc:chgData name="Buss, Vera" userId="a79c05a7-0a4c-47fe-9032-eb4ecc8bbc26" providerId="ADAL" clId="{158E4A8D-9543-4868-A341-9F62B3CCD187}" dt="2025-01-14T17:39:20.387" v="41" actId="27918"/>
        <pc:sldMkLst>
          <pc:docMk/>
          <pc:sldMk cId="1229948450" sldId="453"/>
        </pc:sldMkLst>
      </pc:sldChg>
      <pc:sldChg chg="modSp mod">
        <pc:chgData name="Buss, Vera" userId="a79c05a7-0a4c-47fe-9032-eb4ecc8bbc26" providerId="ADAL" clId="{158E4A8D-9543-4868-A341-9F62B3CCD187}" dt="2025-01-14T17:36:07.186" v="18" actId="20577"/>
        <pc:sldMkLst>
          <pc:docMk/>
          <pc:sldMk cId="2659603248" sldId="455"/>
        </pc:sldMkLst>
        <pc:spChg chg="mod">
          <ac:chgData name="Buss, Vera" userId="a79c05a7-0a4c-47fe-9032-eb4ecc8bbc26" providerId="ADAL" clId="{158E4A8D-9543-4868-A341-9F62B3CCD187}" dt="2025-01-14T17:36:07.186" v="18" actId="20577"/>
          <ac:spMkLst>
            <pc:docMk/>
            <pc:sldMk cId="2659603248" sldId="455"/>
            <ac:spMk id="5128" creationId="{00000000-0000-0000-0000-000000000000}"/>
          </ac:spMkLst>
        </pc:spChg>
      </pc:sldChg>
      <pc:sldChg chg="mod">
        <pc:chgData name="Buss, Vera" userId="a79c05a7-0a4c-47fe-9032-eb4ecc8bbc26" providerId="ADAL" clId="{158E4A8D-9543-4868-A341-9F62B3CCD187}" dt="2025-01-14T17:40:30.306" v="53" actId="27918"/>
        <pc:sldMkLst>
          <pc:docMk/>
          <pc:sldMk cId="3472951639" sldId="456"/>
        </pc:sldMkLst>
      </pc:sldChg>
      <pc:sldChg chg="mod">
        <pc:chgData name="Buss, Vera" userId="a79c05a7-0a4c-47fe-9032-eb4ecc8bbc26" providerId="ADAL" clId="{158E4A8D-9543-4868-A341-9F62B3CCD187}" dt="2025-01-14T17:43:44.522" v="82" actId="27918"/>
        <pc:sldMkLst>
          <pc:docMk/>
          <pc:sldMk cId="1347441576" sldId="459"/>
        </pc:sldMkLst>
      </pc:sldChg>
      <pc:sldChg chg="mod">
        <pc:chgData name="Buss, Vera" userId="a79c05a7-0a4c-47fe-9032-eb4ecc8bbc26" providerId="ADAL" clId="{158E4A8D-9543-4868-A341-9F62B3CCD187}" dt="2025-01-14T17:43:03.522" v="76" actId="27918"/>
        <pc:sldMkLst>
          <pc:docMk/>
          <pc:sldMk cId="3009515767" sldId="460"/>
        </pc:sldMkLst>
      </pc:sldChg>
      <pc:sldChg chg="mod">
        <pc:chgData name="Buss, Vera" userId="a79c05a7-0a4c-47fe-9032-eb4ecc8bbc26" providerId="ADAL" clId="{158E4A8D-9543-4868-A341-9F62B3CCD187}" dt="2025-01-14T17:38:05.551" v="32" actId="27918"/>
        <pc:sldMkLst>
          <pc:docMk/>
          <pc:sldMk cId="2334883861" sldId="461"/>
        </pc:sldMkLst>
      </pc:sldChg>
      <pc:sldChg chg="mod">
        <pc:chgData name="Buss, Vera" userId="a79c05a7-0a4c-47fe-9032-eb4ecc8bbc26" providerId="ADAL" clId="{158E4A8D-9543-4868-A341-9F62B3CCD187}" dt="2025-01-14T17:42:27.644" v="71" actId="27918"/>
        <pc:sldMkLst>
          <pc:docMk/>
          <pc:sldMk cId="1117168479" sldId="462"/>
        </pc:sldMkLst>
      </pc:sldChg>
      <pc:sldChg chg="mod">
        <pc:chgData name="Buss, Vera" userId="a79c05a7-0a4c-47fe-9032-eb4ecc8bbc26" providerId="ADAL" clId="{158E4A8D-9543-4868-A341-9F62B3CCD187}" dt="2025-01-14T17:36:58.460" v="26" actId="27918"/>
        <pc:sldMkLst>
          <pc:docMk/>
          <pc:sldMk cId="706437633" sldId="463"/>
        </pc:sldMkLst>
      </pc:sldChg>
    </pc:docChg>
  </pc:docChgLst>
  <pc:docChgLst>
    <pc:chgData name="Buss, Vera" userId="a79c05a7-0a4c-47fe-9032-eb4ecc8bbc26" providerId="ADAL" clId="{757CABD7-5293-481A-BA22-2E0B3A4C1BAA}"/>
    <pc:docChg chg="undo custSel modSld">
      <pc:chgData name="Buss, Vera" userId="a79c05a7-0a4c-47fe-9032-eb4ecc8bbc26" providerId="ADAL" clId="{757CABD7-5293-481A-BA22-2E0B3A4C1BAA}" dt="2022-10-26T17:18:58.235" v="275" actId="20577"/>
      <pc:docMkLst>
        <pc:docMk/>
      </pc:docMkLst>
      <pc:sldChg chg="mod">
        <pc:chgData name="Buss, Vera" userId="a79c05a7-0a4c-47fe-9032-eb4ecc8bbc26" providerId="ADAL" clId="{757CABD7-5293-481A-BA22-2E0B3A4C1BAA}" dt="2022-10-26T16:57:07.892" v="123" actId="27918"/>
        <pc:sldMkLst>
          <pc:docMk/>
          <pc:sldMk cId="4194341902" sldId="446"/>
        </pc:sldMkLst>
      </pc:sldChg>
      <pc:sldChg chg="mod">
        <pc:chgData name="Buss, Vera" userId="a79c05a7-0a4c-47fe-9032-eb4ecc8bbc26" providerId="ADAL" clId="{757CABD7-5293-481A-BA22-2E0B3A4C1BAA}" dt="2022-10-26T16:59:04.182" v="125" actId="27918"/>
        <pc:sldMkLst>
          <pc:docMk/>
          <pc:sldMk cId="2370126118" sldId="447"/>
        </pc:sldMkLst>
      </pc:sldChg>
      <pc:sldChg chg="mod">
        <pc:chgData name="Buss, Vera" userId="a79c05a7-0a4c-47fe-9032-eb4ecc8bbc26" providerId="ADAL" clId="{757CABD7-5293-481A-BA22-2E0B3A4C1BAA}" dt="2022-10-26T16:43:22.192" v="99" actId="27918"/>
        <pc:sldMkLst>
          <pc:docMk/>
          <pc:sldMk cId="633077769" sldId="448"/>
        </pc:sldMkLst>
      </pc:sldChg>
      <pc:sldChg chg="modSp mod">
        <pc:chgData name="Buss, Vera" userId="a79c05a7-0a4c-47fe-9032-eb4ecc8bbc26" providerId="ADAL" clId="{757CABD7-5293-481A-BA22-2E0B3A4C1BAA}" dt="2022-10-26T17:18:58.235" v="275" actId="20577"/>
        <pc:sldMkLst>
          <pc:docMk/>
          <pc:sldMk cId="2254544038" sldId="449"/>
        </pc:sldMkLst>
      </pc:sldChg>
      <pc:sldChg chg="mod">
        <pc:chgData name="Buss, Vera" userId="a79c05a7-0a4c-47fe-9032-eb4ecc8bbc26" providerId="ADAL" clId="{757CABD7-5293-481A-BA22-2E0B3A4C1BAA}" dt="2022-10-26T16:55:48.247" v="121" actId="27918"/>
        <pc:sldMkLst>
          <pc:docMk/>
          <pc:sldMk cId="2987757541" sldId="452"/>
        </pc:sldMkLst>
      </pc:sldChg>
      <pc:sldChg chg="mod">
        <pc:chgData name="Buss, Vera" userId="a79c05a7-0a4c-47fe-9032-eb4ecc8bbc26" providerId="ADAL" clId="{757CABD7-5293-481A-BA22-2E0B3A4C1BAA}" dt="2022-10-18T16:01:18.027" v="81" actId="27918"/>
        <pc:sldMkLst>
          <pc:docMk/>
          <pc:sldMk cId="1229948450" sldId="453"/>
        </pc:sldMkLst>
      </pc:sldChg>
      <pc:sldChg chg="modSp mod">
        <pc:chgData name="Buss, Vera" userId="a79c05a7-0a4c-47fe-9032-eb4ecc8bbc26" providerId="ADAL" clId="{757CABD7-5293-481A-BA22-2E0B3A4C1BAA}" dt="2022-10-18T14:26:07.707" v="15" actId="20577"/>
        <pc:sldMkLst>
          <pc:docMk/>
          <pc:sldMk cId="2659603248" sldId="455"/>
        </pc:sldMkLst>
      </pc:sldChg>
      <pc:sldChg chg="mod">
        <pc:chgData name="Buss, Vera" userId="a79c05a7-0a4c-47fe-9032-eb4ecc8bbc26" providerId="ADAL" clId="{757CABD7-5293-481A-BA22-2E0B3A4C1BAA}" dt="2022-10-26T16:51:17.794" v="119" actId="27918"/>
        <pc:sldMkLst>
          <pc:docMk/>
          <pc:sldMk cId="3472951639" sldId="456"/>
        </pc:sldMkLst>
      </pc:sldChg>
      <pc:sldChg chg="mod">
        <pc:chgData name="Buss, Vera" userId="a79c05a7-0a4c-47fe-9032-eb4ecc8bbc26" providerId="ADAL" clId="{757CABD7-5293-481A-BA22-2E0B3A4C1BAA}" dt="2022-10-26T17:16:29.244" v="244" actId="27918"/>
        <pc:sldMkLst>
          <pc:docMk/>
          <pc:sldMk cId="1347441576" sldId="459"/>
        </pc:sldMkLst>
      </pc:sldChg>
      <pc:sldChg chg="mod">
        <pc:chgData name="Buss, Vera" userId="a79c05a7-0a4c-47fe-9032-eb4ecc8bbc26" providerId="ADAL" clId="{757CABD7-5293-481A-BA22-2E0B3A4C1BAA}" dt="2022-10-26T17:10:01.437" v="203" actId="27918"/>
        <pc:sldMkLst>
          <pc:docMk/>
          <pc:sldMk cId="3009515767" sldId="460"/>
        </pc:sldMkLst>
      </pc:sldChg>
      <pc:sldChg chg="mod">
        <pc:chgData name="Buss, Vera" userId="a79c05a7-0a4c-47fe-9032-eb4ecc8bbc26" providerId="ADAL" clId="{757CABD7-5293-481A-BA22-2E0B3A4C1BAA}" dt="2022-10-18T14:27:57.207" v="22" actId="27918"/>
        <pc:sldMkLst>
          <pc:docMk/>
          <pc:sldMk cId="2334883861" sldId="461"/>
        </pc:sldMkLst>
      </pc:sldChg>
      <pc:sldChg chg="mod">
        <pc:chgData name="Buss, Vera" userId="a79c05a7-0a4c-47fe-9032-eb4ecc8bbc26" providerId="ADAL" clId="{757CABD7-5293-481A-BA22-2E0B3A4C1BAA}" dt="2022-10-26T17:06:26.114" v="163" actId="27918"/>
        <pc:sldMkLst>
          <pc:docMk/>
          <pc:sldMk cId="1117168479" sldId="462"/>
        </pc:sldMkLst>
      </pc:sldChg>
    </pc:docChg>
  </pc:docChgLst>
  <pc:docChgLst>
    <pc:chgData name="Buss, Vera" userId="a79c05a7-0a4c-47fe-9032-eb4ecc8bbc26" providerId="ADAL" clId="{D627CDBD-F0D0-470B-8EDC-57257698BE9C}"/>
    <pc:docChg chg="modSld">
      <pc:chgData name="Buss, Vera" userId="a79c05a7-0a4c-47fe-9032-eb4ecc8bbc26" providerId="ADAL" clId="{D627CDBD-F0D0-470B-8EDC-57257698BE9C}" dt="2024-12-12T12:51:51.730" v="87" actId="27918"/>
      <pc:docMkLst>
        <pc:docMk/>
      </pc:docMkLst>
      <pc:sldChg chg="mod">
        <pc:chgData name="Buss, Vera" userId="a79c05a7-0a4c-47fe-9032-eb4ecc8bbc26" providerId="ADAL" clId="{D627CDBD-F0D0-470B-8EDC-57257698BE9C}" dt="2024-12-12T12:47:42.603" v="56" actId="27918"/>
        <pc:sldMkLst>
          <pc:docMk/>
          <pc:sldMk cId="4194341902" sldId="446"/>
        </pc:sldMkLst>
      </pc:sldChg>
      <pc:sldChg chg="mod">
        <pc:chgData name="Buss, Vera" userId="a79c05a7-0a4c-47fe-9032-eb4ecc8bbc26" providerId="ADAL" clId="{D627CDBD-F0D0-470B-8EDC-57257698BE9C}" dt="2024-12-12T12:49:21.881" v="64" actId="27918"/>
        <pc:sldMkLst>
          <pc:docMk/>
          <pc:sldMk cId="2370126118" sldId="447"/>
        </pc:sldMkLst>
      </pc:sldChg>
      <pc:sldChg chg="mod">
        <pc:chgData name="Buss, Vera" userId="a79c05a7-0a4c-47fe-9032-eb4ecc8bbc26" providerId="ADAL" clId="{D627CDBD-F0D0-470B-8EDC-57257698BE9C}" dt="2024-12-12T12:44:23.750" v="32" actId="27918"/>
        <pc:sldMkLst>
          <pc:docMk/>
          <pc:sldMk cId="633077769" sldId="448"/>
        </pc:sldMkLst>
      </pc:sldChg>
      <pc:sldChg chg="mod">
        <pc:chgData name="Buss, Vera" userId="a79c05a7-0a4c-47fe-9032-eb4ecc8bbc26" providerId="ADAL" clId="{D627CDBD-F0D0-470B-8EDC-57257698BE9C}" dt="2024-12-12T12:46:11.985" v="44" actId="27918"/>
        <pc:sldMkLst>
          <pc:docMk/>
          <pc:sldMk cId="2987757541" sldId="452"/>
        </pc:sldMkLst>
      </pc:sldChg>
      <pc:sldChg chg="mod">
        <pc:chgData name="Buss, Vera" userId="a79c05a7-0a4c-47fe-9032-eb4ecc8bbc26" providerId="ADAL" clId="{D627CDBD-F0D0-470B-8EDC-57257698BE9C}" dt="2024-12-12T12:45:08.288" v="38" actId="27918"/>
        <pc:sldMkLst>
          <pc:docMk/>
          <pc:sldMk cId="1229948450" sldId="453"/>
        </pc:sldMkLst>
      </pc:sldChg>
      <pc:sldChg chg="modSp mod">
        <pc:chgData name="Buss, Vera" userId="a79c05a7-0a4c-47fe-9032-eb4ecc8bbc26" providerId="ADAL" clId="{D627CDBD-F0D0-470B-8EDC-57257698BE9C}" dt="2024-12-12T12:42:11.807" v="8" actId="20577"/>
        <pc:sldMkLst>
          <pc:docMk/>
          <pc:sldMk cId="2659603248" sldId="455"/>
        </pc:sldMkLst>
      </pc:sldChg>
      <pc:sldChg chg="mod">
        <pc:chgData name="Buss, Vera" userId="a79c05a7-0a4c-47fe-9032-eb4ecc8bbc26" providerId="ADAL" clId="{D627CDBD-F0D0-470B-8EDC-57257698BE9C}" dt="2024-12-12T12:46:47.917" v="51" actId="27918"/>
        <pc:sldMkLst>
          <pc:docMk/>
          <pc:sldMk cId="3472951639" sldId="456"/>
        </pc:sldMkLst>
      </pc:sldChg>
      <pc:sldChg chg="mod">
        <pc:chgData name="Buss, Vera" userId="a79c05a7-0a4c-47fe-9032-eb4ecc8bbc26" providerId="ADAL" clId="{D627CDBD-F0D0-470B-8EDC-57257698BE9C}" dt="2024-12-12T12:51:51.730" v="87" actId="27918"/>
        <pc:sldMkLst>
          <pc:docMk/>
          <pc:sldMk cId="1347441576" sldId="459"/>
        </pc:sldMkLst>
      </pc:sldChg>
      <pc:sldChg chg="mod">
        <pc:chgData name="Buss, Vera" userId="a79c05a7-0a4c-47fe-9032-eb4ecc8bbc26" providerId="ADAL" clId="{D627CDBD-F0D0-470B-8EDC-57257698BE9C}" dt="2024-12-12T12:51:07.978" v="80" actId="27918"/>
        <pc:sldMkLst>
          <pc:docMk/>
          <pc:sldMk cId="3009515767" sldId="460"/>
        </pc:sldMkLst>
      </pc:sldChg>
      <pc:sldChg chg="mod">
        <pc:chgData name="Buss, Vera" userId="a79c05a7-0a4c-47fe-9032-eb4ecc8bbc26" providerId="ADAL" clId="{D627CDBD-F0D0-470B-8EDC-57257698BE9C}" dt="2024-12-12T12:43:58.933" v="28" actId="27918"/>
        <pc:sldMkLst>
          <pc:docMk/>
          <pc:sldMk cId="2334883861" sldId="461"/>
        </pc:sldMkLst>
      </pc:sldChg>
      <pc:sldChg chg="mod">
        <pc:chgData name="Buss, Vera" userId="a79c05a7-0a4c-47fe-9032-eb4ecc8bbc26" providerId="ADAL" clId="{D627CDBD-F0D0-470B-8EDC-57257698BE9C}" dt="2024-12-12T12:49:54.857" v="72" actId="27918"/>
        <pc:sldMkLst>
          <pc:docMk/>
          <pc:sldMk cId="1117168479" sldId="462"/>
        </pc:sldMkLst>
      </pc:sldChg>
      <pc:sldChg chg="mod">
        <pc:chgData name="Buss, Vera" userId="a79c05a7-0a4c-47fe-9032-eb4ecc8bbc26" providerId="ADAL" clId="{D627CDBD-F0D0-470B-8EDC-57257698BE9C}" dt="2024-12-12T12:42:59.350" v="17" actId="27918"/>
        <pc:sldMkLst>
          <pc:docMk/>
          <pc:sldMk cId="706437633" sldId="463"/>
        </pc:sldMkLst>
      </pc:sldChg>
    </pc:docChg>
  </pc:docChgLst>
  <pc:docChgLst>
    <pc:chgData name="Buss, Vera" userId="a79c05a7-0a4c-47fe-9032-eb4ecc8bbc26" providerId="ADAL" clId="{22E9C696-4003-4E64-A14B-A52925A90447}"/>
    <pc:docChg chg="modSld">
      <pc:chgData name="Buss, Vera" userId="a79c05a7-0a4c-47fe-9032-eb4ecc8bbc26" providerId="ADAL" clId="{22E9C696-4003-4E64-A14B-A52925A90447}" dt="2025-03-18T16:14:00.994" v="112" actId="27918"/>
      <pc:docMkLst>
        <pc:docMk/>
      </pc:docMkLst>
      <pc:sldChg chg="mod">
        <pc:chgData name="Buss, Vera" userId="a79c05a7-0a4c-47fe-9032-eb4ecc8bbc26" providerId="ADAL" clId="{22E9C696-4003-4E64-A14B-A52925A90447}" dt="2025-03-18T16:07:17.311" v="82" actId="27918"/>
        <pc:sldMkLst>
          <pc:docMk/>
          <pc:sldMk cId="4194341902" sldId="446"/>
        </pc:sldMkLst>
      </pc:sldChg>
      <pc:sldChg chg="mod">
        <pc:chgData name="Buss, Vera" userId="a79c05a7-0a4c-47fe-9032-eb4ecc8bbc26" providerId="ADAL" clId="{22E9C696-4003-4E64-A14B-A52925A90447}" dt="2025-03-18T16:08:07.146" v="88" actId="27918"/>
        <pc:sldMkLst>
          <pc:docMk/>
          <pc:sldMk cId="2370126118" sldId="447"/>
        </pc:sldMkLst>
      </pc:sldChg>
      <pc:sldChg chg="mod">
        <pc:chgData name="Buss, Vera" userId="a79c05a7-0a4c-47fe-9032-eb4ecc8bbc26" providerId="ADAL" clId="{22E9C696-4003-4E64-A14B-A52925A90447}" dt="2025-03-18T16:04:03.341" v="60" actId="27918"/>
        <pc:sldMkLst>
          <pc:docMk/>
          <pc:sldMk cId="633077769" sldId="448"/>
        </pc:sldMkLst>
      </pc:sldChg>
      <pc:sldChg chg="mod">
        <pc:chgData name="Buss, Vera" userId="a79c05a7-0a4c-47fe-9032-eb4ecc8bbc26" providerId="ADAL" clId="{22E9C696-4003-4E64-A14B-A52925A90447}" dt="2025-03-18T16:04:45.638" v="66" actId="27918"/>
        <pc:sldMkLst>
          <pc:docMk/>
          <pc:sldMk cId="2987757541" sldId="452"/>
        </pc:sldMkLst>
      </pc:sldChg>
      <pc:sldChg chg="mod">
        <pc:chgData name="Buss, Vera" userId="a79c05a7-0a4c-47fe-9032-eb4ecc8bbc26" providerId="ADAL" clId="{22E9C696-4003-4E64-A14B-A52925A90447}" dt="2025-03-18T16:04:17.591" v="63" actId="27918"/>
        <pc:sldMkLst>
          <pc:docMk/>
          <pc:sldMk cId="1229948450" sldId="453"/>
        </pc:sldMkLst>
      </pc:sldChg>
      <pc:sldChg chg="modSp mod">
        <pc:chgData name="Buss, Vera" userId="a79c05a7-0a4c-47fe-9032-eb4ecc8bbc26" providerId="ADAL" clId="{22E9C696-4003-4E64-A14B-A52925A90447}" dt="2025-03-18T15:57:34.945" v="14" actId="20577"/>
        <pc:sldMkLst>
          <pc:docMk/>
          <pc:sldMk cId="2659603248" sldId="455"/>
        </pc:sldMkLst>
        <pc:spChg chg="mod">
          <ac:chgData name="Buss, Vera" userId="a79c05a7-0a4c-47fe-9032-eb4ecc8bbc26" providerId="ADAL" clId="{22E9C696-4003-4E64-A14B-A52925A90447}" dt="2025-03-18T15:57:34.945" v="14" actId="20577"/>
          <ac:spMkLst>
            <pc:docMk/>
            <pc:sldMk cId="2659603248" sldId="455"/>
            <ac:spMk id="5128" creationId="{00000000-0000-0000-0000-000000000000}"/>
          </ac:spMkLst>
        </pc:spChg>
      </pc:sldChg>
      <pc:sldChg chg="modSp mod">
        <pc:chgData name="Buss, Vera" userId="a79c05a7-0a4c-47fe-9032-eb4ecc8bbc26" providerId="ADAL" clId="{22E9C696-4003-4E64-A14B-A52925A90447}" dt="2025-03-18T16:06:37.569" v="74"/>
        <pc:sldMkLst>
          <pc:docMk/>
          <pc:sldMk cId="3472951639" sldId="456"/>
        </pc:sldMkLst>
        <pc:graphicFrameChg chg="mod">
          <ac:chgData name="Buss, Vera" userId="a79c05a7-0a4c-47fe-9032-eb4ecc8bbc26" providerId="ADAL" clId="{22E9C696-4003-4E64-A14B-A52925A90447}" dt="2025-03-18T16:06:37.569" v="74"/>
          <ac:graphicFrameMkLst>
            <pc:docMk/>
            <pc:sldMk cId="3472951639" sldId="456"/>
            <ac:graphicFrameMk id="5" creationId="{00000000-0000-0000-0000-000000000000}"/>
          </ac:graphicFrameMkLst>
        </pc:graphicFrameChg>
      </pc:sldChg>
      <pc:sldChg chg="mod">
        <pc:chgData name="Buss, Vera" userId="a79c05a7-0a4c-47fe-9032-eb4ecc8bbc26" providerId="ADAL" clId="{22E9C696-4003-4E64-A14B-A52925A90447}" dt="2025-03-18T16:14:00.994" v="112" actId="27918"/>
        <pc:sldMkLst>
          <pc:docMk/>
          <pc:sldMk cId="1347441576" sldId="459"/>
        </pc:sldMkLst>
      </pc:sldChg>
      <pc:sldChg chg="mod">
        <pc:chgData name="Buss, Vera" userId="a79c05a7-0a4c-47fe-9032-eb4ecc8bbc26" providerId="ADAL" clId="{22E9C696-4003-4E64-A14B-A52925A90447}" dt="2025-03-18T16:10:18.286" v="106" actId="27918"/>
        <pc:sldMkLst>
          <pc:docMk/>
          <pc:sldMk cId="3009515767" sldId="460"/>
        </pc:sldMkLst>
      </pc:sldChg>
      <pc:sldChg chg="mod">
        <pc:chgData name="Buss, Vera" userId="a79c05a7-0a4c-47fe-9032-eb4ecc8bbc26" providerId="ADAL" clId="{22E9C696-4003-4E64-A14B-A52925A90447}" dt="2025-03-18T16:03:45.874" v="57" actId="27918"/>
        <pc:sldMkLst>
          <pc:docMk/>
          <pc:sldMk cId="2334883861" sldId="461"/>
        </pc:sldMkLst>
      </pc:sldChg>
      <pc:sldChg chg="mod">
        <pc:chgData name="Buss, Vera" userId="a79c05a7-0a4c-47fe-9032-eb4ecc8bbc26" providerId="ADAL" clId="{22E9C696-4003-4E64-A14B-A52925A90447}" dt="2025-03-18T16:09:25.996" v="99" actId="27918"/>
        <pc:sldMkLst>
          <pc:docMk/>
          <pc:sldMk cId="1117168479" sldId="462"/>
        </pc:sldMkLst>
      </pc:sldChg>
      <pc:sldChg chg="mod">
        <pc:chgData name="Buss, Vera" userId="a79c05a7-0a4c-47fe-9032-eb4ecc8bbc26" providerId="ADAL" clId="{22E9C696-4003-4E64-A14B-A52925A90447}" dt="2025-03-18T16:03:28.632" v="55" actId="27918"/>
        <pc:sldMkLst>
          <pc:docMk/>
          <pc:sldMk cId="706437633" sldId="463"/>
        </pc:sldMkLst>
      </pc:sldChg>
    </pc:docChg>
  </pc:docChgLst>
  <pc:docChgLst>
    <pc:chgData name="Buss, Vera" userId="a79c05a7-0a4c-47fe-9032-eb4ecc8bbc26" providerId="ADAL" clId="{D7822B84-C0CF-4499-A559-FAAC8F1A6150}"/>
    <pc:docChg chg="undo custSel modSld">
      <pc:chgData name="Buss, Vera" userId="a79c05a7-0a4c-47fe-9032-eb4ecc8bbc26" providerId="ADAL" clId="{D7822B84-C0CF-4499-A559-FAAC8F1A6150}" dt="2024-09-06T09:58:29.432" v="89" actId="1036"/>
      <pc:docMkLst>
        <pc:docMk/>
      </pc:docMkLst>
      <pc:sldChg chg="mod">
        <pc:chgData name="Buss, Vera" userId="a79c05a7-0a4c-47fe-9032-eb4ecc8bbc26" providerId="ADAL" clId="{D7822B84-C0CF-4499-A559-FAAC8F1A6150}" dt="2024-09-06T09:54:44.020" v="62" actId="27918"/>
        <pc:sldMkLst>
          <pc:docMk/>
          <pc:sldMk cId="4194341902" sldId="446"/>
        </pc:sldMkLst>
      </pc:sldChg>
      <pc:sldChg chg="mod">
        <pc:chgData name="Buss, Vera" userId="a79c05a7-0a4c-47fe-9032-eb4ecc8bbc26" providerId="ADAL" clId="{D7822B84-C0CF-4499-A559-FAAC8F1A6150}" dt="2024-09-06T09:55:46.781" v="68" actId="27918"/>
        <pc:sldMkLst>
          <pc:docMk/>
          <pc:sldMk cId="2370126118" sldId="447"/>
        </pc:sldMkLst>
      </pc:sldChg>
      <pc:sldChg chg="mod">
        <pc:chgData name="Buss, Vera" userId="a79c05a7-0a4c-47fe-9032-eb4ecc8bbc26" providerId="ADAL" clId="{D7822B84-C0CF-4499-A559-FAAC8F1A6150}" dt="2024-09-06T09:51:02.544" v="33" actId="27918"/>
        <pc:sldMkLst>
          <pc:docMk/>
          <pc:sldMk cId="633077769" sldId="448"/>
        </pc:sldMkLst>
      </pc:sldChg>
      <pc:sldChg chg="modSp mod">
        <pc:chgData name="Buss, Vera" userId="a79c05a7-0a4c-47fe-9032-eb4ecc8bbc26" providerId="ADAL" clId="{D7822B84-C0CF-4499-A559-FAAC8F1A6150}" dt="2024-09-06T09:52:49.652" v="48" actId="27918"/>
        <pc:sldMkLst>
          <pc:docMk/>
          <pc:sldMk cId="2987757541" sldId="452"/>
        </pc:sldMkLst>
      </pc:sldChg>
      <pc:sldChg chg="mod">
        <pc:chgData name="Buss, Vera" userId="a79c05a7-0a4c-47fe-9032-eb4ecc8bbc26" providerId="ADAL" clId="{D7822B84-C0CF-4499-A559-FAAC8F1A6150}" dt="2024-09-06T09:51:50.772" v="40" actId="27918"/>
        <pc:sldMkLst>
          <pc:docMk/>
          <pc:sldMk cId="1229948450" sldId="453"/>
        </pc:sldMkLst>
      </pc:sldChg>
      <pc:sldChg chg="modSp mod">
        <pc:chgData name="Buss, Vera" userId="a79c05a7-0a4c-47fe-9032-eb4ecc8bbc26" providerId="ADAL" clId="{D7822B84-C0CF-4499-A559-FAAC8F1A6150}" dt="2024-09-06T09:48:42.523" v="17" actId="20577"/>
        <pc:sldMkLst>
          <pc:docMk/>
          <pc:sldMk cId="2659603248" sldId="455"/>
        </pc:sldMkLst>
      </pc:sldChg>
      <pc:sldChg chg="mod">
        <pc:chgData name="Buss, Vera" userId="a79c05a7-0a4c-47fe-9032-eb4ecc8bbc26" providerId="ADAL" clId="{D7822B84-C0CF-4499-A559-FAAC8F1A6150}" dt="2024-09-06T09:53:48.140" v="55" actId="27918"/>
        <pc:sldMkLst>
          <pc:docMk/>
          <pc:sldMk cId="3472951639" sldId="456"/>
        </pc:sldMkLst>
      </pc:sldChg>
      <pc:sldChg chg="mod">
        <pc:chgData name="Buss, Vera" userId="a79c05a7-0a4c-47fe-9032-eb4ecc8bbc26" providerId="ADAL" clId="{D7822B84-C0CF-4499-A559-FAAC8F1A6150}" dt="2024-09-06T09:58:11.661" v="86" actId="27918"/>
        <pc:sldMkLst>
          <pc:docMk/>
          <pc:sldMk cId="1347441576" sldId="459"/>
        </pc:sldMkLst>
      </pc:sldChg>
      <pc:sldChg chg="mod">
        <pc:chgData name="Buss, Vera" userId="a79c05a7-0a4c-47fe-9032-eb4ecc8bbc26" providerId="ADAL" clId="{D7822B84-C0CF-4499-A559-FAAC8F1A6150}" dt="2024-09-06T09:57:23.962" v="80" actId="27918"/>
        <pc:sldMkLst>
          <pc:docMk/>
          <pc:sldMk cId="3009515767" sldId="460"/>
        </pc:sldMkLst>
      </pc:sldChg>
      <pc:sldChg chg="modSp mod">
        <pc:chgData name="Buss, Vera" userId="a79c05a7-0a4c-47fe-9032-eb4ecc8bbc26" providerId="ADAL" clId="{D7822B84-C0CF-4499-A559-FAAC8F1A6150}" dt="2024-09-06T09:58:29.432" v="89" actId="1036"/>
        <pc:sldMkLst>
          <pc:docMk/>
          <pc:sldMk cId="2334883861" sldId="461"/>
        </pc:sldMkLst>
      </pc:sldChg>
      <pc:sldChg chg="mod">
        <pc:chgData name="Buss, Vera" userId="a79c05a7-0a4c-47fe-9032-eb4ecc8bbc26" providerId="ADAL" clId="{D7822B84-C0CF-4499-A559-FAAC8F1A6150}" dt="2024-09-06T09:56:38.475" v="74" actId="27918"/>
        <pc:sldMkLst>
          <pc:docMk/>
          <pc:sldMk cId="1117168479" sldId="462"/>
        </pc:sldMkLst>
      </pc:sldChg>
      <pc:sldChg chg="mod">
        <pc:chgData name="Buss, Vera" userId="a79c05a7-0a4c-47fe-9032-eb4ecc8bbc26" providerId="ADAL" clId="{D7822B84-C0CF-4499-A559-FAAC8F1A6150}" dt="2024-09-06T09:49:32.790" v="23" actId="27918"/>
        <pc:sldMkLst>
          <pc:docMk/>
          <pc:sldMk cId="706437633" sldId="463"/>
        </pc:sldMkLst>
      </pc:sldChg>
    </pc:docChg>
  </pc:docChgLst>
  <pc:docChgLst>
    <pc:chgData name="Buss, Vera" userId="a79c05a7-0a4c-47fe-9032-eb4ecc8bbc26" providerId="ADAL" clId="{5CF79AE3-0022-40EF-A3ED-918C5F12C173}"/>
    <pc:docChg chg="modSld">
      <pc:chgData name="Buss, Vera" userId="a79c05a7-0a4c-47fe-9032-eb4ecc8bbc26" providerId="ADAL" clId="{5CF79AE3-0022-40EF-A3ED-918C5F12C173}" dt="2024-02-13T14:37:46.105" v="133" actId="27918"/>
      <pc:docMkLst>
        <pc:docMk/>
      </pc:docMkLst>
      <pc:sldChg chg="modSp mod">
        <pc:chgData name="Buss, Vera" userId="a79c05a7-0a4c-47fe-9032-eb4ecc8bbc26" providerId="ADAL" clId="{5CF79AE3-0022-40EF-A3ED-918C5F12C173}" dt="2024-02-13T14:30:53.728" v="98"/>
        <pc:sldMkLst>
          <pc:docMk/>
          <pc:sldMk cId="4194341902" sldId="446"/>
        </pc:sldMkLst>
      </pc:sldChg>
      <pc:sldChg chg="mod">
        <pc:chgData name="Buss, Vera" userId="a79c05a7-0a4c-47fe-9032-eb4ecc8bbc26" providerId="ADAL" clId="{5CF79AE3-0022-40EF-A3ED-918C5F12C173}" dt="2024-02-13T14:32:20.793" v="105" actId="27918"/>
        <pc:sldMkLst>
          <pc:docMk/>
          <pc:sldMk cId="2370126118" sldId="447"/>
        </pc:sldMkLst>
      </pc:sldChg>
      <pc:sldChg chg="mod">
        <pc:chgData name="Buss, Vera" userId="a79c05a7-0a4c-47fe-9032-eb4ecc8bbc26" providerId="ADAL" clId="{5CF79AE3-0022-40EF-A3ED-918C5F12C173}" dt="2024-02-13T14:29:40.928" v="82" actId="27918"/>
        <pc:sldMkLst>
          <pc:docMk/>
          <pc:sldMk cId="633077769" sldId="448"/>
        </pc:sldMkLst>
      </pc:sldChg>
      <pc:sldChg chg="modSp mod">
        <pc:chgData name="Buss, Vera" userId="a79c05a7-0a4c-47fe-9032-eb4ecc8bbc26" providerId="ADAL" clId="{5CF79AE3-0022-40EF-A3ED-918C5F12C173}" dt="2024-02-13T14:30:14.716" v="90" actId="27918"/>
        <pc:sldMkLst>
          <pc:docMk/>
          <pc:sldMk cId="2987757541" sldId="452"/>
        </pc:sldMkLst>
      </pc:sldChg>
      <pc:sldChg chg="mod">
        <pc:chgData name="Buss, Vera" userId="a79c05a7-0a4c-47fe-9032-eb4ecc8bbc26" providerId="ADAL" clId="{5CF79AE3-0022-40EF-A3ED-918C5F12C173}" dt="2024-02-13T14:30:01.090" v="86" actId="27918"/>
        <pc:sldMkLst>
          <pc:docMk/>
          <pc:sldMk cId="1229948450" sldId="453"/>
        </pc:sldMkLst>
      </pc:sldChg>
      <pc:sldChg chg="modSp mod">
        <pc:chgData name="Buss, Vera" userId="a79c05a7-0a4c-47fe-9032-eb4ecc8bbc26" providerId="ADAL" clId="{5CF79AE3-0022-40EF-A3ED-918C5F12C173}" dt="2024-02-13T12:27:10.438" v="18" actId="20577"/>
        <pc:sldMkLst>
          <pc:docMk/>
          <pc:sldMk cId="2659603248" sldId="455"/>
        </pc:sldMkLst>
      </pc:sldChg>
      <pc:sldChg chg="mod">
        <pc:chgData name="Buss, Vera" userId="a79c05a7-0a4c-47fe-9032-eb4ecc8bbc26" providerId="ADAL" clId="{5CF79AE3-0022-40EF-A3ED-918C5F12C173}" dt="2024-02-13T14:30:26.616" v="93" actId="27918"/>
        <pc:sldMkLst>
          <pc:docMk/>
          <pc:sldMk cId="3472951639" sldId="456"/>
        </pc:sldMkLst>
      </pc:sldChg>
      <pc:sldChg chg="mod">
        <pc:chgData name="Buss, Vera" userId="a79c05a7-0a4c-47fe-9032-eb4ecc8bbc26" providerId="ADAL" clId="{5CF79AE3-0022-40EF-A3ED-918C5F12C173}" dt="2024-02-13T14:37:46.105" v="133" actId="27918"/>
        <pc:sldMkLst>
          <pc:docMk/>
          <pc:sldMk cId="1347441576" sldId="459"/>
        </pc:sldMkLst>
      </pc:sldChg>
      <pc:sldChg chg="mod">
        <pc:chgData name="Buss, Vera" userId="a79c05a7-0a4c-47fe-9032-eb4ecc8bbc26" providerId="ADAL" clId="{5CF79AE3-0022-40EF-A3ED-918C5F12C173}" dt="2024-02-13T14:35:55.802" v="126" actId="27918"/>
        <pc:sldMkLst>
          <pc:docMk/>
          <pc:sldMk cId="3009515767" sldId="460"/>
        </pc:sldMkLst>
      </pc:sldChg>
      <pc:sldChg chg="modSp mod">
        <pc:chgData name="Buss, Vera" userId="a79c05a7-0a4c-47fe-9032-eb4ecc8bbc26" providerId="ADAL" clId="{5CF79AE3-0022-40EF-A3ED-918C5F12C173}" dt="2024-02-13T14:29:14.825" v="79" actId="27918"/>
        <pc:sldMkLst>
          <pc:docMk/>
          <pc:sldMk cId="2334883861" sldId="461"/>
        </pc:sldMkLst>
      </pc:sldChg>
      <pc:sldChg chg="mod">
        <pc:chgData name="Buss, Vera" userId="a79c05a7-0a4c-47fe-9032-eb4ecc8bbc26" providerId="ADAL" clId="{5CF79AE3-0022-40EF-A3ED-918C5F12C173}" dt="2024-02-13T14:35:01.479" v="117" actId="27918"/>
        <pc:sldMkLst>
          <pc:docMk/>
          <pc:sldMk cId="1117168479" sldId="462"/>
        </pc:sldMkLst>
      </pc:sldChg>
    </pc:docChg>
  </pc:docChgLst>
  <pc:docChgLst>
    <pc:chgData name="Buss, Vera" userId="a79c05a7-0a4c-47fe-9032-eb4ecc8bbc26" providerId="ADAL" clId="{AD8CDA32-7D13-4F50-A672-880257F34F6E}"/>
    <pc:docChg chg="modSld">
      <pc:chgData name="Buss, Vera" userId="a79c05a7-0a4c-47fe-9032-eb4ecc8bbc26" providerId="ADAL" clId="{AD8CDA32-7D13-4F50-A672-880257F34F6E}" dt="2023-01-16T13:09:34.496" v="7" actId="27918"/>
      <pc:docMkLst>
        <pc:docMk/>
      </pc:docMkLst>
      <pc:sldChg chg="mod">
        <pc:chgData name="Buss, Vera" userId="a79c05a7-0a4c-47fe-9032-eb4ecc8bbc26" providerId="ADAL" clId="{AD8CDA32-7D13-4F50-A672-880257F34F6E}" dt="2023-01-16T13:07:46.323" v="5" actId="27918"/>
        <pc:sldMkLst>
          <pc:docMk/>
          <pc:sldMk cId="4194341902" sldId="446"/>
        </pc:sldMkLst>
      </pc:sldChg>
      <pc:sldChg chg="mod">
        <pc:chgData name="Buss, Vera" userId="a79c05a7-0a4c-47fe-9032-eb4ecc8bbc26" providerId="ADAL" clId="{AD8CDA32-7D13-4F50-A672-880257F34F6E}" dt="2023-01-16T13:09:34.496" v="7" actId="27918"/>
        <pc:sldMkLst>
          <pc:docMk/>
          <pc:sldMk cId="2370126118" sldId="447"/>
        </pc:sldMkLst>
      </pc:sldChg>
      <pc:sldChg chg="mod">
        <pc:chgData name="Buss, Vera" userId="a79c05a7-0a4c-47fe-9032-eb4ecc8bbc26" providerId="ADAL" clId="{AD8CDA32-7D13-4F50-A672-880257F34F6E}" dt="2023-01-16T13:06:59.752" v="3" actId="27918"/>
        <pc:sldMkLst>
          <pc:docMk/>
          <pc:sldMk cId="3472951639" sldId="456"/>
        </pc:sldMkLst>
      </pc:sldChg>
      <pc:sldChg chg="mod">
        <pc:chgData name="Buss, Vera" userId="a79c05a7-0a4c-47fe-9032-eb4ecc8bbc26" providerId="ADAL" clId="{AD8CDA32-7D13-4F50-A672-880257F34F6E}" dt="2023-01-16T13:06:24" v="1" actId="27918"/>
        <pc:sldMkLst>
          <pc:docMk/>
          <pc:sldMk cId="2334883861" sldId="461"/>
        </pc:sldMkLst>
      </pc:sldChg>
    </pc:docChg>
  </pc:docChgLst>
  <pc:docChgLst>
    <pc:chgData name="Buss, Vera" userId="a79c05a7-0a4c-47fe-9032-eb4ecc8bbc26" providerId="ADAL" clId="{CB1AE80D-B2E2-483B-BEAB-B21CCE43B322}"/>
    <pc:docChg chg="modSld">
      <pc:chgData name="Buss, Vera" userId="a79c05a7-0a4c-47fe-9032-eb4ecc8bbc26" providerId="ADAL" clId="{CB1AE80D-B2E2-483B-BEAB-B21CCE43B322}" dt="2025-02-17T12:54:08.061" v="121" actId="27918"/>
      <pc:docMkLst>
        <pc:docMk/>
      </pc:docMkLst>
      <pc:sldChg chg="modSp mod">
        <pc:chgData name="Buss, Vera" userId="a79c05a7-0a4c-47fe-9032-eb4ecc8bbc26" providerId="ADAL" clId="{CB1AE80D-B2E2-483B-BEAB-B21CCE43B322}" dt="2025-02-17T12:49:43.398" v="87"/>
        <pc:sldMkLst>
          <pc:docMk/>
          <pc:sldMk cId="4194341902" sldId="446"/>
        </pc:sldMkLst>
        <pc:graphicFrameChg chg="mod">
          <ac:chgData name="Buss, Vera" userId="a79c05a7-0a4c-47fe-9032-eb4ecc8bbc26" providerId="ADAL" clId="{CB1AE80D-B2E2-483B-BEAB-B21CCE43B322}" dt="2025-02-17T12:49:43.398" v="87"/>
          <ac:graphicFrameMkLst>
            <pc:docMk/>
            <pc:sldMk cId="4194341902" sldId="446"/>
            <ac:graphicFrameMk id="5" creationId="{00000000-0000-0000-0000-000000000000}"/>
          </ac:graphicFrameMkLst>
        </pc:graphicFrameChg>
      </pc:sldChg>
      <pc:sldChg chg="mod">
        <pc:chgData name="Buss, Vera" userId="a79c05a7-0a4c-47fe-9032-eb4ecc8bbc26" providerId="ADAL" clId="{CB1AE80D-B2E2-483B-BEAB-B21CCE43B322}" dt="2025-02-17T12:50:50.574" v="94" actId="27918"/>
        <pc:sldMkLst>
          <pc:docMk/>
          <pc:sldMk cId="2370126118" sldId="447"/>
        </pc:sldMkLst>
      </pc:sldChg>
      <pc:sldChg chg="mod">
        <pc:chgData name="Buss, Vera" userId="a79c05a7-0a4c-47fe-9032-eb4ecc8bbc26" providerId="ADAL" clId="{CB1AE80D-B2E2-483B-BEAB-B21CCE43B322}" dt="2025-02-17T12:44:08.949" v="47" actId="27918"/>
        <pc:sldMkLst>
          <pc:docMk/>
          <pc:sldMk cId="633077769" sldId="448"/>
        </pc:sldMkLst>
      </pc:sldChg>
      <pc:sldChg chg="mod">
        <pc:chgData name="Buss, Vera" userId="a79c05a7-0a4c-47fe-9032-eb4ecc8bbc26" providerId="ADAL" clId="{CB1AE80D-B2E2-483B-BEAB-B21CCE43B322}" dt="2025-02-17T12:47:02.672" v="63" actId="27918"/>
        <pc:sldMkLst>
          <pc:docMk/>
          <pc:sldMk cId="2987757541" sldId="452"/>
        </pc:sldMkLst>
      </pc:sldChg>
      <pc:sldChg chg="mod">
        <pc:chgData name="Buss, Vera" userId="a79c05a7-0a4c-47fe-9032-eb4ecc8bbc26" providerId="ADAL" clId="{CB1AE80D-B2E2-483B-BEAB-B21CCE43B322}" dt="2025-02-17T12:45:53.565" v="56" actId="27918"/>
        <pc:sldMkLst>
          <pc:docMk/>
          <pc:sldMk cId="1229948450" sldId="453"/>
        </pc:sldMkLst>
      </pc:sldChg>
      <pc:sldChg chg="modSp mod">
        <pc:chgData name="Buss, Vera" userId="a79c05a7-0a4c-47fe-9032-eb4ecc8bbc26" providerId="ADAL" clId="{CB1AE80D-B2E2-483B-BEAB-B21CCE43B322}" dt="2025-02-17T12:39:43.656" v="16" actId="20577"/>
        <pc:sldMkLst>
          <pc:docMk/>
          <pc:sldMk cId="2659603248" sldId="455"/>
        </pc:sldMkLst>
        <pc:spChg chg="mod">
          <ac:chgData name="Buss, Vera" userId="a79c05a7-0a4c-47fe-9032-eb4ecc8bbc26" providerId="ADAL" clId="{CB1AE80D-B2E2-483B-BEAB-B21CCE43B322}" dt="2025-02-17T12:39:43.656" v="16" actId="20577"/>
          <ac:spMkLst>
            <pc:docMk/>
            <pc:sldMk cId="2659603248" sldId="455"/>
            <ac:spMk id="5128" creationId="{00000000-0000-0000-0000-000000000000}"/>
          </ac:spMkLst>
        </pc:spChg>
      </pc:sldChg>
      <pc:sldChg chg="modSp mod">
        <pc:chgData name="Buss, Vera" userId="a79c05a7-0a4c-47fe-9032-eb4ecc8bbc26" providerId="ADAL" clId="{CB1AE80D-B2E2-483B-BEAB-B21CCE43B322}" dt="2025-02-17T12:48:09.854" v="71" actId="404"/>
        <pc:sldMkLst>
          <pc:docMk/>
          <pc:sldMk cId="3472951639" sldId="456"/>
        </pc:sldMkLst>
        <pc:graphicFrameChg chg="mod">
          <ac:chgData name="Buss, Vera" userId="a79c05a7-0a4c-47fe-9032-eb4ecc8bbc26" providerId="ADAL" clId="{CB1AE80D-B2E2-483B-BEAB-B21CCE43B322}" dt="2025-02-17T12:48:09.854" v="71" actId="404"/>
          <ac:graphicFrameMkLst>
            <pc:docMk/>
            <pc:sldMk cId="3472951639" sldId="456"/>
            <ac:graphicFrameMk id="5" creationId="{00000000-0000-0000-0000-000000000000}"/>
          </ac:graphicFrameMkLst>
        </pc:graphicFrameChg>
      </pc:sldChg>
      <pc:sldChg chg="mod">
        <pc:chgData name="Buss, Vera" userId="a79c05a7-0a4c-47fe-9032-eb4ecc8bbc26" providerId="ADAL" clId="{CB1AE80D-B2E2-483B-BEAB-B21CCE43B322}" dt="2025-02-17T12:54:08.061" v="121" actId="27918"/>
        <pc:sldMkLst>
          <pc:docMk/>
          <pc:sldMk cId="1347441576" sldId="459"/>
        </pc:sldMkLst>
      </pc:sldChg>
      <pc:sldChg chg="mod">
        <pc:chgData name="Buss, Vera" userId="a79c05a7-0a4c-47fe-9032-eb4ecc8bbc26" providerId="ADAL" clId="{CB1AE80D-B2E2-483B-BEAB-B21CCE43B322}" dt="2025-02-17T12:52:53.958" v="110" actId="27918"/>
        <pc:sldMkLst>
          <pc:docMk/>
          <pc:sldMk cId="3009515767" sldId="460"/>
        </pc:sldMkLst>
      </pc:sldChg>
      <pc:sldChg chg="mod">
        <pc:chgData name="Buss, Vera" userId="a79c05a7-0a4c-47fe-9032-eb4ecc8bbc26" providerId="ADAL" clId="{CB1AE80D-B2E2-483B-BEAB-B21CCE43B322}" dt="2025-02-17T12:42:38.568" v="42" actId="27918"/>
        <pc:sldMkLst>
          <pc:docMk/>
          <pc:sldMk cId="2334883861" sldId="461"/>
        </pc:sldMkLst>
      </pc:sldChg>
      <pc:sldChg chg="mod">
        <pc:chgData name="Buss, Vera" userId="a79c05a7-0a4c-47fe-9032-eb4ecc8bbc26" providerId="ADAL" clId="{CB1AE80D-B2E2-483B-BEAB-B21CCE43B322}" dt="2025-02-17T12:52:06.960" v="103" actId="27918"/>
        <pc:sldMkLst>
          <pc:docMk/>
          <pc:sldMk cId="1117168479" sldId="462"/>
        </pc:sldMkLst>
      </pc:sldChg>
      <pc:sldChg chg="modSp mod">
        <pc:chgData name="Buss, Vera" userId="a79c05a7-0a4c-47fe-9032-eb4ecc8bbc26" providerId="ADAL" clId="{CB1AE80D-B2E2-483B-BEAB-B21CCE43B322}" dt="2025-02-17T12:41:00.062" v="31"/>
        <pc:sldMkLst>
          <pc:docMk/>
          <pc:sldMk cId="706437633" sldId="463"/>
        </pc:sldMkLst>
        <pc:graphicFrameChg chg="mod">
          <ac:chgData name="Buss, Vera" userId="a79c05a7-0a4c-47fe-9032-eb4ecc8bbc26" providerId="ADAL" clId="{CB1AE80D-B2E2-483B-BEAB-B21CCE43B322}" dt="2025-02-17T12:41:00.062" v="31"/>
          <ac:graphicFrameMkLst>
            <pc:docMk/>
            <pc:sldMk cId="706437633" sldId="463"/>
            <ac:graphicFrameMk id="5" creationId="{00000000-0000-0000-0000-000000000000}"/>
          </ac:graphicFrameMkLst>
        </pc:graphicFrameChg>
      </pc:sldChg>
    </pc:docChg>
  </pc:docChgLst>
  <pc:docChgLst>
    <pc:chgData name="Buss, Vera" userId="a79c05a7-0a4c-47fe-9032-eb4ecc8bbc26" providerId="ADAL" clId="{E6964053-75C4-4F03-85BB-5CE2043E8DFC}"/>
    <pc:docChg chg="modSld">
      <pc:chgData name="Buss, Vera" userId="a79c05a7-0a4c-47fe-9032-eb4ecc8bbc26" providerId="ADAL" clId="{E6964053-75C4-4F03-85BB-5CE2043E8DFC}" dt="2022-11-21T12:06:30.840" v="8" actId="27918"/>
      <pc:docMkLst>
        <pc:docMk/>
      </pc:docMkLst>
      <pc:sldChg chg="mod">
        <pc:chgData name="Buss, Vera" userId="a79c05a7-0a4c-47fe-9032-eb4ecc8bbc26" providerId="ADAL" clId="{E6964053-75C4-4F03-85BB-5CE2043E8DFC}" dt="2022-11-21T12:05:11.313" v="2" actId="27918"/>
        <pc:sldMkLst>
          <pc:docMk/>
          <pc:sldMk cId="2370126118" sldId="447"/>
        </pc:sldMkLst>
      </pc:sldChg>
      <pc:sldChg chg="mod">
        <pc:chgData name="Buss, Vera" userId="a79c05a7-0a4c-47fe-9032-eb4ecc8bbc26" providerId="ADAL" clId="{E6964053-75C4-4F03-85BB-5CE2043E8DFC}" dt="2022-11-21T12:06:30.840" v="8" actId="27918"/>
        <pc:sldMkLst>
          <pc:docMk/>
          <pc:sldMk cId="1347441576" sldId="459"/>
        </pc:sldMkLst>
      </pc:sldChg>
      <pc:sldChg chg="mod">
        <pc:chgData name="Buss, Vera" userId="a79c05a7-0a4c-47fe-9032-eb4ecc8bbc26" providerId="ADAL" clId="{E6964053-75C4-4F03-85BB-5CE2043E8DFC}" dt="2022-11-21T12:05:52.848" v="5" actId="27918"/>
        <pc:sldMkLst>
          <pc:docMk/>
          <pc:sldMk cId="3009515767" sldId="460"/>
        </pc:sldMkLst>
      </pc:sldChg>
    </pc:docChg>
  </pc:docChgLst>
  <pc:docChgLst>
    <pc:chgData name="Buss, Vera" userId="a79c05a7-0a4c-47fe-9032-eb4ecc8bbc26" providerId="ADAL" clId="{6DE0FD47-A392-423A-893A-AD16C399680F}"/>
    <pc:docChg chg="undo custSel modSld">
      <pc:chgData name="Buss, Vera" userId="a79c05a7-0a4c-47fe-9032-eb4ecc8bbc26" providerId="ADAL" clId="{6DE0FD47-A392-423A-893A-AD16C399680F}" dt="2024-08-19T12:23:52.766" v="90" actId="27918"/>
      <pc:docMkLst>
        <pc:docMk/>
      </pc:docMkLst>
      <pc:sldChg chg="modSp mod">
        <pc:chgData name="Buss, Vera" userId="a79c05a7-0a4c-47fe-9032-eb4ecc8bbc26" providerId="ADAL" clId="{6DE0FD47-A392-423A-893A-AD16C399680F}" dt="2024-08-19T12:09:05.836" v="56"/>
        <pc:sldMkLst>
          <pc:docMk/>
          <pc:sldMk cId="4194341902" sldId="446"/>
        </pc:sldMkLst>
      </pc:sldChg>
      <pc:sldChg chg="mod">
        <pc:chgData name="Buss, Vera" userId="a79c05a7-0a4c-47fe-9032-eb4ecc8bbc26" providerId="ADAL" clId="{6DE0FD47-A392-423A-893A-AD16C399680F}" dt="2024-08-19T12:23:52.766" v="90" actId="27918"/>
        <pc:sldMkLst>
          <pc:docMk/>
          <pc:sldMk cId="2370126118" sldId="447"/>
        </pc:sldMkLst>
      </pc:sldChg>
      <pc:sldChg chg="mod">
        <pc:chgData name="Buss, Vera" userId="a79c05a7-0a4c-47fe-9032-eb4ecc8bbc26" providerId="ADAL" clId="{6DE0FD47-A392-423A-893A-AD16C399680F}" dt="2024-08-19T12:05:34.786" v="33" actId="27918"/>
        <pc:sldMkLst>
          <pc:docMk/>
          <pc:sldMk cId="633077769" sldId="448"/>
        </pc:sldMkLst>
      </pc:sldChg>
      <pc:sldChg chg="mod">
        <pc:chgData name="Buss, Vera" userId="a79c05a7-0a4c-47fe-9032-eb4ecc8bbc26" providerId="ADAL" clId="{6DE0FD47-A392-423A-893A-AD16C399680F}" dt="2024-08-19T12:06:53.102" v="45" actId="27918"/>
        <pc:sldMkLst>
          <pc:docMk/>
          <pc:sldMk cId="2987757541" sldId="452"/>
        </pc:sldMkLst>
      </pc:sldChg>
      <pc:sldChg chg="mod">
        <pc:chgData name="Buss, Vera" userId="a79c05a7-0a4c-47fe-9032-eb4ecc8bbc26" providerId="ADAL" clId="{6DE0FD47-A392-423A-893A-AD16C399680F}" dt="2024-08-19T12:06:10.258" v="38" actId="27918"/>
        <pc:sldMkLst>
          <pc:docMk/>
          <pc:sldMk cId="1229948450" sldId="453"/>
        </pc:sldMkLst>
      </pc:sldChg>
      <pc:sldChg chg="modSp mod">
        <pc:chgData name="Buss, Vera" userId="a79c05a7-0a4c-47fe-9032-eb4ecc8bbc26" providerId="ADAL" clId="{6DE0FD47-A392-423A-893A-AD16C399680F}" dt="2024-08-19T12:03:10.720" v="13" actId="20577"/>
        <pc:sldMkLst>
          <pc:docMk/>
          <pc:sldMk cId="2659603248" sldId="455"/>
        </pc:sldMkLst>
      </pc:sldChg>
      <pc:sldChg chg="mod">
        <pc:chgData name="Buss, Vera" userId="a79c05a7-0a4c-47fe-9032-eb4ecc8bbc26" providerId="ADAL" clId="{6DE0FD47-A392-423A-893A-AD16C399680F}" dt="2024-08-19T12:08:06.537" v="49" actId="27918"/>
        <pc:sldMkLst>
          <pc:docMk/>
          <pc:sldMk cId="3472951639" sldId="456"/>
        </pc:sldMkLst>
      </pc:sldChg>
      <pc:sldChg chg="modSp mod">
        <pc:chgData name="Buss, Vera" userId="a79c05a7-0a4c-47fe-9032-eb4ecc8bbc26" providerId="ADAL" clId="{6DE0FD47-A392-423A-893A-AD16C399680F}" dt="2024-08-19T12:22:44.047" v="87" actId="27918"/>
        <pc:sldMkLst>
          <pc:docMk/>
          <pc:sldMk cId="1347441576" sldId="459"/>
        </pc:sldMkLst>
      </pc:sldChg>
      <pc:sldChg chg="mod">
        <pc:chgData name="Buss, Vera" userId="a79c05a7-0a4c-47fe-9032-eb4ecc8bbc26" providerId="ADAL" clId="{6DE0FD47-A392-423A-893A-AD16C399680F}" dt="2024-08-19T12:15:35.714" v="74" actId="27918"/>
        <pc:sldMkLst>
          <pc:docMk/>
          <pc:sldMk cId="3009515767" sldId="460"/>
        </pc:sldMkLst>
      </pc:sldChg>
      <pc:sldChg chg="mod">
        <pc:chgData name="Buss, Vera" userId="a79c05a7-0a4c-47fe-9032-eb4ecc8bbc26" providerId="ADAL" clId="{6DE0FD47-A392-423A-893A-AD16C399680F}" dt="2024-08-19T12:04:53.898" v="26" actId="27918"/>
        <pc:sldMkLst>
          <pc:docMk/>
          <pc:sldMk cId="2334883861" sldId="461"/>
        </pc:sldMkLst>
      </pc:sldChg>
      <pc:sldChg chg="mod">
        <pc:chgData name="Buss, Vera" userId="a79c05a7-0a4c-47fe-9032-eb4ecc8bbc26" providerId="ADAL" clId="{6DE0FD47-A392-423A-893A-AD16C399680F}" dt="2024-08-19T12:13:55.607" v="68" actId="27918"/>
        <pc:sldMkLst>
          <pc:docMk/>
          <pc:sldMk cId="1117168479" sldId="462"/>
        </pc:sldMkLst>
      </pc:sldChg>
      <pc:sldChg chg="mod">
        <pc:chgData name="Buss, Vera" userId="a79c05a7-0a4c-47fe-9032-eb4ecc8bbc26" providerId="ADAL" clId="{6DE0FD47-A392-423A-893A-AD16C399680F}" dt="2024-08-19T12:05:07.140" v="29" actId="27918"/>
        <pc:sldMkLst>
          <pc:docMk/>
          <pc:sldMk cId="706437633" sldId="463"/>
        </pc:sldMkLst>
      </pc:sldChg>
    </pc:docChg>
  </pc:docChgLst>
  <pc:docChgLst>
    <pc:chgData name="Buss, Vera" userId="a79c05a7-0a4c-47fe-9032-eb4ecc8bbc26" providerId="ADAL" clId="{0D0C70BE-9235-498F-8FC4-E1FB4A73E954}"/>
    <pc:docChg chg="modSld">
      <pc:chgData name="Buss, Vera" userId="a79c05a7-0a4c-47fe-9032-eb4ecc8bbc26" providerId="ADAL" clId="{0D0C70BE-9235-498F-8FC4-E1FB4A73E954}" dt="2024-10-14T12:59:04.685" v="92" actId="27918"/>
      <pc:docMkLst>
        <pc:docMk/>
      </pc:docMkLst>
      <pc:sldChg chg="mod">
        <pc:chgData name="Buss, Vera" userId="a79c05a7-0a4c-47fe-9032-eb4ecc8bbc26" providerId="ADAL" clId="{0D0C70BE-9235-498F-8FC4-E1FB4A73E954}" dt="2024-10-14T10:19:13.954" v="67" actId="27918"/>
        <pc:sldMkLst>
          <pc:docMk/>
          <pc:sldMk cId="4194341902" sldId="446"/>
        </pc:sldMkLst>
      </pc:sldChg>
      <pc:sldChg chg="mod">
        <pc:chgData name="Buss, Vera" userId="a79c05a7-0a4c-47fe-9032-eb4ecc8bbc26" providerId="ADAL" clId="{0D0C70BE-9235-498F-8FC4-E1FB4A73E954}" dt="2024-10-14T10:19:58.453" v="73" actId="27918"/>
        <pc:sldMkLst>
          <pc:docMk/>
          <pc:sldMk cId="2370126118" sldId="447"/>
        </pc:sldMkLst>
      </pc:sldChg>
      <pc:sldChg chg="mod">
        <pc:chgData name="Buss, Vera" userId="a79c05a7-0a4c-47fe-9032-eb4ecc8bbc26" providerId="ADAL" clId="{0D0C70BE-9235-498F-8FC4-E1FB4A73E954}" dt="2024-10-14T10:15:41.205" v="41" actId="27918"/>
        <pc:sldMkLst>
          <pc:docMk/>
          <pc:sldMk cId="633077769" sldId="448"/>
        </pc:sldMkLst>
      </pc:sldChg>
      <pc:sldChg chg="mod">
        <pc:chgData name="Buss, Vera" userId="a79c05a7-0a4c-47fe-9032-eb4ecc8bbc26" providerId="ADAL" clId="{0D0C70BE-9235-498F-8FC4-E1FB4A73E954}" dt="2024-10-14T10:18:01.431" v="55" actId="27918"/>
        <pc:sldMkLst>
          <pc:docMk/>
          <pc:sldMk cId="2987757541" sldId="452"/>
        </pc:sldMkLst>
      </pc:sldChg>
      <pc:sldChg chg="mod">
        <pc:chgData name="Buss, Vera" userId="a79c05a7-0a4c-47fe-9032-eb4ecc8bbc26" providerId="ADAL" clId="{0D0C70BE-9235-498F-8FC4-E1FB4A73E954}" dt="2024-10-14T10:16:23.982" v="47" actId="27918"/>
        <pc:sldMkLst>
          <pc:docMk/>
          <pc:sldMk cId="1229948450" sldId="453"/>
        </pc:sldMkLst>
      </pc:sldChg>
      <pc:sldChg chg="modSp mod">
        <pc:chgData name="Buss, Vera" userId="a79c05a7-0a4c-47fe-9032-eb4ecc8bbc26" providerId="ADAL" clId="{0D0C70BE-9235-498F-8FC4-E1FB4A73E954}" dt="2024-10-14T10:10:45.893" v="18" actId="20577"/>
        <pc:sldMkLst>
          <pc:docMk/>
          <pc:sldMk cId="2659603248" sldId="455"/>
        </pc:sldMkLst>
      </pc:sldChg>
      <pc:sldChg chg="mod">
        <pc:chgData name="Buss, Vera" userId="a79c05a7-0a4c-47fe-9032-eb4ecc8bbc26" providerId="ADAL" clId="{0D0C70BE-9235-498F-8FC4-E1FB4A73E954}" dt="2024-10-14T10:18:46.855" v="62" actId="27918"/>
        <pc:sldMkLst>
          <pc:docMk/>
          <pc:sldMk cId="3472951639" sldId="456"/>
        </pc:sldMkLst>
      </pc:sldChg>
      <pc:sldChg chg="mod">
        <pc:chgData name="Buss, Vera" userId="a79c05a7-0a4c-47fe-9032-eb4ecc8bbc26" providerId="ADAL" clId="{0D0C70BE-9235-498F-8FC4-E1FB4A73E954}" dt="2024-10-14T10:22:31.974" v="90" actId="27918"/>
        <pc:sldMkLst>
          <pc:docMk/>
          <pc:sldMk cId="1347441576" sldId="459"/>
        </pc:sldMkLst>
      </pc:sldChg>
      <pc:sldChg chg="mod">
        <pc:chgData name="Buss, Vera" userId="a79c05a7-0a4c-47fe-9032-eb4ecc8bbc26" providerId="ADAL" clId="{0D0C70BE-9235-498F-8FC4-E1FB4A73E954}" dt="2024-10-14T10:21:56.351" v="85" actId="27918"/>
        <pc:sldMkLst>
          <pc:docMk/>
          <pc:sldMk cId="3009515767" sldId="460"/>
        </pc:sldMkLst>
      </pc:sldChg>
      <pc:sldChg chg="mod">
        <pc:chgData name="Buss, Vera" userId="a79c05a7-0a4c-47fe-9032-eb4ecc8bbc26" providerId="ADAL" clId="{0D0C70BE-9235-498F-8FC4-E1FB4A73E954}" dt="2024-10-14T10:15:13.412" v="37" actId="27918"/>
        <pc:sldMkLst>
          <pc:docMk/>
          <pc:sldMk cId="2334883861" sldId="461"/>
        </pc:sldMkLst>
      </pc:sldChg>
      <pc:sldChg chg="mod">
        <pc:chgData name="Buss, Vera" userId="a79c05a7-0a4c-47fe-9032-eb4ecc8bbc26" providerId="ADAL" clId="{0D0C70BE-9235-498F-8FC4-E1FB4A73E954}" dt="2024-10-14T10:21:04.574" v="79" actId="27918"/>
        <pc:sldMkLst>
          <pc:docMk/>
          <pc:sldMk cId="1117168479" sldId="462"/>
        </pc:sldMkLst>
      </pc:sldChg>
      <pc:sldChg chg="mod">
        <pc:chgData name="Buss, Vera" userId="a79c05a7-0a4c-47fe-9032-eb4ecc8bbc26" providerId="ADAL" clId="{0D0C70BE-9235-498F-8FC4-E1FB4A73E954}" dt="2024-10-14T12:59:04.685" v="92" actId="27918"/>
        <pc:sldMkLst>
          <pc:docMk/>
          <pc:sldMk cId="706437633" sldId="463"/>
        </pc:sldMkLst>
      </pc:sldChg>
    </pc:docChg>
  </pc:docChgLst>
  <pc:docChgLst>
    <pc:chgData name="Vera" userId="a79c05a7-0a4c-47fe-9032-eb4ecc8bbc26" providerId="ADAL" clId="{757CABD7-5293-481A-BA22-2E0B3A4C1BAA}"/>
    <pc:docChg chg="modSld">
      <pc:chgData name="Vera" userId="a79c05a7-0a4c-47fe-9032-eb4ecc8bbc26" providerId="ADAL" clId="{757CABD7-5293-481A-BA22-2E0B3A4C1BAA}" dt="2022-10-20T09:29:24.156" v="60" actId="27918"/>
      <pc:docMkLst>
        <pc:docMk/>
      </pc:docMkLst>
      <pc:sldChg chg="modSp mod">
        <pc:chgData name="Vera" userId="a79c05a7-0a4c-47fe-9032-eb4ecc8bbc26" providerId="ADAL" clId="{757CABD7-5293-481A-BA22-2E0B3A4C1BAA}" dt="2022-10-20T09:27:11.089" v="44" actId="27918"/>
        <pc:sldMkLst>
          <pc:docMk/>
          <pc:sldMk cId="4194341902" sldId="446"/>
        </pc:sldMkLst>
      </pc:sldChg>
      <pc:sldChg chg="modSp mod">
        <pc:chgData name="Vera" userId="a79c05a7-0a4c-47fe-9032-eb4ecc8bbc26" providerId="ADAL" clId="{757CABD7-5293-481A-BA22-2E0B3A4C1BAA}" dt="2022-10-20T09:29:24.156" v="60" actId="27918"/>
        <pc:sldMkLst>
          <pc:docMk/>
          <pc:sldMk cId="2370126118" sldId="447"/>
        </pc:sldMkLst>
      </pc:sldChg>
      <pc:sldChg chg="mod">
        <pc:chgData name="Vera" userId="a79c05a7-0a4c-47fe-9032-eb4ecc8bbc26" providerId="ADAL" clId="{757CABD7-5293-481A-BA22-2E0B3A4C1BAA}" dt="2022-10-20T09:24:19.909" v="33" actId="27918"/>
        <pc:sldMkLst>
          <pc:docMk/>
          <pc:sldMk cId="1229948450" sldId="453"/>
        </pc:sldMkLst>
      </pc:sldChg>
      <pc:sldChg chg="modSp mod">
        <pc:chgData name="Vera" userId="a79c05a7-0a4c-47fe-9032-eb4ecc8bbc26" providerId="ADAL" clId="{757CABD7-5293-481A-BA22-2E0B3A4C1BAA}" dt="2022-10-20T07:45:08.825" v="21" actId="20577"/>
        <pc:sldMkLst>
          <pc:docMk/>
          <pc:sldMk cId="2659603248" sldId="455"/>
        </pc:sldMkLst>
      </pc:sldChg>
      <pc:sldChg chg="mod">
        <pc:chgData name="Vera" userId="a79c05a7-0a4c-47fe-9032-eb4ecc8bbc26" providerId="ADAL" clId="{757CABD7-5293-481A-BA22-2E0B3A4C1BAA}" dt="2022-10-20T09:25:44.994" v="39" actId="27918"/>
        <pc:sldMkLst>
          <pc:docMk/>
          <pc:sldMk cId="3472951639" sldId="456"/>
        </pc:sldMkLst>
      </pc:sldChg>
      <pc:sldChg chg="mod">
        <pc:chgData name="Vera" userId="a79c05a7-0a4c-47fe-9032-eb4ecc8bbc26" providerId="ADAL" clId="{757CABD7-5293-481A-BA22-2E0B3A4C1BAA}" dt="2022-10-20T09:23:42.210" v="31" actId="27918"/>
        <pc:sldMkLst>
          <pc:docMk/>
          <pc:sldMk cId="2334883861" sldId="461"/>
        </pc:sldMkLst>
      </pc:sldChg>
    </pc:docChg>
  </pc:docChgLst>
  <pc:docChgLst>
    <pc:chgData name="Buss, Vera" userId="a79c05a7-0a4c-47fe-9032-eb4ecc8bbc26" providerId="ADAL" clId="{BFD012CD-2538-4B28-817E-28AE70DFFF0F}"/>
    <pc:docChg chg="modSld">
      <pc:chgData name="Buss, Vera" userId="a79c05a7-0a4c-47fe-9032-eb4ecc8bbc26" providerId="ADAL" clId="{BFD012CD-2538-4B28-817E-28AE70DFFF0F}" dt="2024-04-09T12:14:47.677" v="108" actId="27918"/>
      <pc:docMkLst>
        <pc:docMk/>
      </pc:docMkLst>
      <pc:sldChg chg="mod">
        <pc:chgData name="Buss, Vera" userId="a79c05a7-0a4c-47fe-9032-eb4ecc8bbc26" providerId="ADAL" clId="{BFD012CD-2538-4B28-817E-28AE70DFFF0F}" dt="2024-04-09T12:14:22.884" v="106" actId="27918"/>
        <pc:sldMkLst>
          <pc:docMk/>
          <pc:sldMk cId="4194341902" sldId="446"/>
        </pc:sldMkLst>
      </pc:sldChg>
      <pc:sldChg chg="mod">
        <pc:chgData name="Buss, Vera" userId="a79c05a7-0a4c-47fe-9032-eb4ecc8bbc26" providerId="ADAL" clId="{BFD012CD-2538-4B28-817E-28AE70DFFF0F}" dt="2024-04-09T12:14:47.677" v="108" actId="27918"/>
        <pc:sldMkLst>
          <pc:docMk/>
          <pc:sldMk cId="2370126118" sldId="447"/>
        </pc:sldMkLst>
      </pc:sldChg>
      <pc:sldChg chg="mod">
        <pc:chgData name="Buss, Vera" userId="a79c05a7-0a4c-47fe-9032-eb4ecc8bbc26" providerId="ADAL" clId="{BFD012CD-2538-4B28-817E-28AE70DFFF0F}" dt="2024-04-09T10:46:24.994" v="44" actId="27918"/>
        <pc:sldMkLst>
          <pc:docMk/>
          <pc:sldMk cId="633077769" sldId="448"/>
        </pc:sldMkLst>
      </pc:sldChg>
      <pc:sldChg chg="mod">
        <pc:chgData name="Buss, Vera" userId="a79c05a7-0a4c-47fe-9032-eb4ecc8bbc26" providerId="ADAL" clId="{BFD012CD-2538-4B28-817E-28AE70DFFF0F}" dt="2024-04-09T10:49:10.868" v="58" actId="27918"/>
        <pc:sldMkLst>
          <pc:docMk/>
          <pc:sldMk cId="2987757541" sldId="452"/>
        </pc:sldMkLst>
      </pc:sldChg>
      <pc:sldChg chg="mod">
        <pc:chgData name="Buss, Vera" userId="a79c05a7-0a4c-47fe-9032-eb4ecc8bbc26" providerId="ADAL" clId="{BFD012CD-2538-4B28-817E-28AE70DFFF0F}" dt="2024-04-09T10:47:11.702" v="52" actId="27918"/>
        <pc:sldMkLst>
          <pc:docMk/>
          <pc:sldMk cId="1229948450" sldId="453"/>
        </pc:sldMkLst>
      </pc:sldChg>
      <pc:sldChg chg="modSp mod">
        <pc:chgData name="Buss, Vera" userId="a79c05a7-0a4c-47fe-9032-eb4ecc8bbc26" providerId="ADAL" clId="{BFD012CD-2538-4B28-817E-28AE70DFFF0F}" dt="2024-04-09T10:43:22.722" v="16" actId="20577"/>
        <pc:sldMkLst>
          <pc:docMk/>
          <pc:sldMk cId="2659603248" sldId="455"/>
        </pc:sldMkLst>
      </pc:sldChg>
      <pc:sldChg chg="mod">
        <pc:chgData name="Buss, Vera" userId="a79c05a7-0a4c-47fe-9032-eb4ecc8bbc26" providerId="ADAL" clId="{BFD012CD-2538-4B28-817E-28AE70DFFF0F}" dt="2024-04-09T12:13:54.335" v="104" actId="27918"/>
        <pc:sldMkLst>
          <pc:docMk/>
          <pc:sldMk cId="3472951639" sldId="456"/>
        </pc:sldMkLst>
      </pc:sldChg>
      <pc:sldChg chg="mod">
        <pc:chgData name="Buss, Vera" userId="a79c05a7-0a4c-47fe-9032-eb4ecc8bbc26" providerId="ADAL" clId="{BFD012CD-2538-4B28-817E-28AE70DFFF0F}" dt="2024-04-09T10:55:00.542" v="97" actId="27918"/>
        <pc:sldMkLst>
          <pc:docMk/>
          <pc:sldMk cId="1347441576" sldId="459"/>
        </pc:sldMkLst>
      </pc:sldChg>
      <pc:sldChg chg="mod">
        <pc:chgData name="Buss, Vera" userId="a79c05a7-0a4c-47fe-9032-eb4ecc8bbc26" providerId="ADAL" clId="{BFD012CD-2538-4B28-817E-28AE70DFFF0F}" dt="2024-04-09T10:54:15.704" v="90" actId="27918"/>
        <pc:sldMkLst>
          <pc:docMk/>
          <pc:sldMk cId="3009515767" sldId="460"/>
        </pc:sldMkLst>
      </pc:sldChg>
      <pc:sldChg chg="mod">
        <pc:chgData name="Buss, Vera" userId="a79c05a7-0a4c-47fe-9032-eb4ecc8bbc26" providerId="ADAL" clId="{BFD012CD-2538-4B28-817E-28AE70DFFF0F}" dt="2024-04-09T10:45:41.069" v="39" actId="27918"/>
        <pc:sldMkLst>
          <pc:docMk/>
          <pc:sldMk cId="2334883861" sldId="461"/>
        </pc:sldMkLst>
      </pc:sldChg>
      <pc:sldChg chg="mod">
        <pc:chgData name="Buss, Vera" userId="a79c05a7-0a4c-47fe-9032-eb4ecc8bbc26" providerId="ADAL" clId="{BFD012CD-2538-4B28-817E-28AE70DFFF0F}" dt="2024-04-09T10:53:31.563" v="84" actId="27918"/>
        <pc:sldMkLst>
          <pc:docMk/>
          <pc:sldMk cId="1117168479" sldId="462"/>
        </pc:sldMkLst>
      </pc:sldChg>
      <pc:sldChg chg="modSp mod">
        <pc:chgData name="Buss, Vera" userId="a79c05a7-0a4c-47fe-9032-eb4ecc8bbc26" providerId="ADAL" clId="{BFD012CD-2538-4B28-817E-28AE70DFFF0F}" dt="2024-04-09T12:12:56.395" v="102"/>
        <pc:sldMkLst>
          <pc:docMk/>
          <pc:sldMk cId="706437633" sldId="463"/>
        </pc:sldMkLst>
      </pc:sldChg>
    </pc:docChg>
  </pc:docChgLst>
  <pc:docChgLst>
    <pc:chgData name="Buss, Vera" userId="a79c05a7-0a4c-47fe-9032-eb4ecc8bbc26" providerId="ADAL" clId="{75C5A6CA-C729-4BF1-B7DB-FE6F3866245C}"/>
    <pc:docChg chg="modSld">
      <pc:chgData name="Buss, Vera" userId="a79c05a7-0a4c-47fe-9032-eb4ecc8bbc26" providerId="ADAL" clId="{75C5A6CA-C729-4BF1-B7DB-FE6F3866245C}" dt="2023-09-05T16:54:28.954" v="85" actId="27918"/>
      <pc:docMkLst>
        <pc:docMk/>
      </pc:docMkLst>
      <pc:sldChg chg="mod">
        <pc:chgData name="Buss, Vera" userId="a79c05a7-0a4c-47fe-9032-eb4ecc8bbc26" providerId="ADAL" clId="{75C5A6CA-C729-4BF1-B7DB-FE6F3866245C}" dt="2023-09-05T16:52:05.885" v="62" actId="27918"/>
        <pc:sldMkLst>
          <pc:docMk/>
          <pc:sldMk cId="4194341902" sldId="446"/>
        </pc:sldMkLst>
      </pc:sldChg>
      <pc:sldChg chg="mod">
        <pc:chgData name="Buss, Vera" userId="a79c05a7-0a4c-47fe-9032-eb4ecc8bbc26" providerId="ADAL" clId="{75C5A6CA-C729-4BF1-B7DB-FE6F3866245C}" dt="2023-09-05T16:52:40.820" v="67" actId="27918"/>
        <pc:sldMkLst>
          <pc:docMk/>
          <pc:sldMk cId="2370126118" sldId="447"/>
        </pc:sldMkLst>
      </pc:sldChg>
      <pc:sldChg chg="mod">
        <pc:chgData name="Buss, Vera" userId="a79c05a7-0a4c-47fe-9032-eb4ecc8bbc26" providerId="ADAL" clId="{75C5A6CA-C729-4BF1-B7DB-FE6F3866245C}" dt="2023-09-05T16:49:29.376" v="39" actId="27918"/>
        <pc:sldMkLst>
          <pc:docMk/>
          <pc:sldMk cId="633077769" sldId="448"/>
        </pc:sldMkLst>
      </pc:sldChg>
      <pc:sldChg chg="mod">
        <pc:chgData name="Buss, Vera" userId="a79c05a7-0a4c-47fe-9032-eb4ecc8bbc26" providerId="ADAL" clId="{75C5A6CA-C729-4BF1-B7DB-FE6F3866245C}" dt="2023-09-05T16:50:50.499" v="51" actId="27918"/>
        <pc:sldMkLst>
          <pc:docMk/>
          <pc:sldMk cId="2987757541" sldId="452"/>
        </pc:sldMkLst>
      </pc:sldChg>
      <pc:sldChg chg="mod">
        <pc:chgData name="Buss, Vera" userId="a79c05a7-0a4c-47fe-9032-eb4ecc8bbc26" providerId="ADAL" clId="{75C5A6CA-C729-4BF1-B7DB-FE6F3866245C}" dt="2023-09-05T16:50:08.620" v="45" actId="27918"/>
        <pc:sldMkLst>
          <pc:docMk/>
          <pc:sldMk cId="1229948450" sldId="453"/>
        </pc:sldMkLst>
      </pc:sldChg>
      <pc:sldChg chg="modSp mod">
        <pc:chgData name="Buss, Vera" userId="a79c05a7-0a4c-47fe-9032-eb4ecc8bbc26" providerId="ADAL" clId="{75C5A6CA-C729-4BF1-B7DB-FE6F3866245C}" dt="2023-09-05T16:40:58.682" v="25" actId="20577"/>
        <pc:sldMkLst>
          <pc:docMk/>
          <pc:sldMk cId="2659603248" sldId="455"/>
        </pc:sldMkLst>
      </pc:sldChg>
      <pc:sldChg chg="mod">
        <pc:chgData name="Buss, Vera" userId="a79c05a7-0a4c-47fe-9032-eb4ecc8bbc26" providerId="ADAL" clId="{75C5A6CA-C729-4BF1-B7DB-FE6F3866245C}" dt="2023-09-05T16:51:29.931" v="56" actId="27918"/>
        <pc:sldMkLst>
          <pc:docMk/>
          <pc:sldMk cId="3472951639" sldId="456"/>
        </pc:sldMkLst>
      </pc:sldChg>
      <pc:sldChg chg="mod">
        <pc:chgData name="Buss, Vera" userId="a79c05a7-0a4c-47fe-9032-eb4ecc8bbc26" providerId="ADAL" clId="{75C5A6CA-C729-4BF1-B7DB-FE6F3866245C}" dt="2023-09-05T16:54:28.954" v="85" actId="27918"/>
        <pc:sldMkLst>
          <pc:docMk/>
          <pc:sldMk cId="1347441576" sldId="459"/>
        </pc:sldMkLst>
      </pc:sldChg>
      <pc:sldChg chg="mod">
        <pc:chgData name="Buss, Vera" userId="a79c05a7-0a4c-47fe-9032-eb4ecc8bbc26" providerId="ADAL" clId="{75C5A6CA-C729-4BF1-B7DB-FE6F3866245C}" dt="2023-09-05T16:53:54.026" v="79" actId="27918"/>
        <pc:sldMkLst>
          <pc:docMk/>
          <pc:sldMk cId="3009515767" sldId="460"/>
        </pc:sldMkLst>
      </pc:sldChg>
      <pc:sldChg chg="mod">
        <pc:chgData name="Buss, Vera" userId="a79c05a7-0a4c-47fe-9032-eb4ecc8bbc26" providerId="ADAL" clId="{75C5A6CA-C729-4BF1-B7DB-FE6F3866245C}" dt="2023-09-05T16:49:04.769" v="35" actId="27918"/>
        <pc:sldMkLst>
          <pc:docMk/>
          <pc:sldMk cId="2334883861" sldId="461"/>
        </pc:sldMkLst>
      </pc:sldChg>
      <pc:sldChg chg="mod">
        <pc:chgData name="Buss, Vera" userId="a79c05a7-0a4c-47fe-9032-eb4ecc8bbc26" providerId="ADAL" clId="{75C5A6CA-C729-4BF1-B7DB-FE6F3866245C}" dt="2023-09-05T16:53:17.395" v="73" actId="27918"/>
        <pc:sldMkLst>
          <pc:docMk/>
          <pc:sldMk cId="1117168479" sldId="462"/>
        </pc:sldMkLst>
      </pc:sldChg>
    </pc:docChg>
  </pc:docChgLst>
  <pc:docChgLst>
    <pc:chgData name="Buss, Vera" userId="a79c05a7-0a4c-47fe-9032-eb4ecc8bbc26" providerId="ADAL" clId="{405EFC91-E811-4BC5-A8B2-87F08FADD6AE}"/>
    <pc:docChg chg="addSld modSld sldOrd">
      <pc:chgData name="Buss, Vera" userId="a79c05a7-0a4c-47fe-9032-eb4ecc8bbc26" providerId="ADAL" clId="{405EFC91-E811-4BC5-A8B2-87F08FADD6AE}" dt="2024-03-15T11:15:33.801" v="271" actId="20577"/>
      <pc:docMkLst>
        <pc:docMk/>
      </pc:docMkLst>
      <pc:sldChg chg="mod">
        <pc:chgData name="Buss, Vera" userId="a79c05a7-0a4c-47fe-9032-eb4ecc8bbc26" providerId="ADAL" clId="{405EFC91-E811-4BC5-A8B2-87F08FADD6AE}" dt="2024-03-14T15:44:44.974" v="158" actId="27918"/>
        <pc:sldMkLst>
          <pc:docMk/>
          <pc:sldMk cId="4194341902" sldId="446"/>
        </pc:sldMkLst>
      </pc:sldChg>
      <pc:sldChg chg="mod">
        <pc:chgData name="Buss, Vera" userId="a79c05a7-0a4c-47fe-9032-eb4ecc8bbc26" providerId="ADAL" clId="{405EFC91-E811-4BC5-A8B2-87F08FADD6AE}" dt="2024-03-13T18:14:28.093" v="128" actId="27918"/>
        <pc:sldMkLst>
          <pc:docMk/>
          <pc:sldMk cId="2370126118" sldId="447"/>
        </pc:sldMkLst>
      </pc:sldChg>
      <pc:sldChg chg="mod">
        <pc:chgData name="Buss, Vera" userId="a79c05a7-0a4c-47fe-9032-eb4ecc8bbc26" providerId="ADAL" clId="{405EFC91-E811-4BC5-A8B2-87F08FADD6AE}" dt="2024-03-13T18:09:57.388" v="93" actId="27918"/>
        <pc:sldMkLst>
          <pc:docMk/>
          <pc:sldMk cId="633077769" sldId="448"/>
        </pc:sldMkLst>
      </pc:sldChg>
      <pc:sldChg chg="mod">
        <pc:chgData name="Buss, Vera" userId="a79c05a7-0a4c-47fe-9032-eb4ecc8bbc26" providerId="ADAL" clId="{405EFC91-E811-4BC5-A8B2-87F08FADD6AE}" dt="2024-03-13T18:11:30.593" v="106" actId="27918"/>
        <pc:sldMkLst>
          <pc:docMk/>
          <pc:sldMk cId="2987757541" sldId="452"/>
        </pc:sldMkLst>
      </pc:sldChg>
      <pc:sldChg chg="mod">
        <pc:chgData name="Buss, Vera" userId="a79c05a7-0a4c-47fe-9032-eb4ecc8bbc26" providerId="ADAL" clId="{405EFC91-E811-4BC5-A8B2-87F08FADD6AE}" dt="2024-03-13T18:10:42.225" v="99" actId="27918"/>
        <pc:sldMkLst>
          <pc:docMk/>
          <pc:sldMk cId="1229948450" sldId="453"/>
        </pc:sldMkLst>
      </pc:sldChg>
      <pc:sldChg chg="modSp mod">
        <pc:chgData name="Buss, Vera" userId="a79c05a7-0a4c-47fe-9032-eb4ecc8bbc26" providerId="ADAL" clId="{405EFC91-E811-4BC5-A8B2-87F08FADD6AE}" dt="2024-03-13T17:57:28.113" v="4" actId="20577"/>
        <pc:sldMkLst>
          <pc:docMk/>
          <pc:sldMk cId="2659603248" sldId="455"/>
        </pc:sldMkLst>
      </pc:sldChg>
      <pc:sldChg chg="mod">
        <pc:chgData name="Buss, Vera" userId="a79c05a7-0a4c-47fe-9032-eb4ecc8bbc26" providerId="ADAL" clId="{405EFC91-E811-4BC5-A8B2-87F08FADD6AE}" dt="2024-03-13T18:12:30.601" v="112" actId="27918"/>
        <pc:sldMkLst>
          <pc:docMk/>
          <pc:sldMk cId="3472951639" sldId="456"/>
        </pc:sldMkLst>
      </pc:sldChg>
      <pc:sldChg chg="mod">
        <pc:chgData name="Buss, Vera" userId="a79c05a7-0a4c-47fe-9032-eb4ecc8bbc26" providerId="ADAL" clId="{405EFC91-E811-4BC5-A8B2-87F08FADD6AE}" dt="2024-03-13T18:17:20.836" v="155" actId="27918"/>
        <pc:sldMkLst>
          <pc:docMk/>
          <pc:sldMk cId="1347441576" sldId="459"/>
        </pc:sldMkLst>
      </pc:sldChg>
      <pc:sldChg chg="mod">
        <pc:chgData name="Buss, Vera" userId="a79c05a7-0a4c-47fe-9032-eb4ecc8bbc26" providerId="ADAL" clId="{405EFC91-E811-4BC5-A8B2-87F08FADD6AE}" dt="2024-03-13T18:16:33.680" v="146" actId="27918"/>
        <pc:sldMkLst>
          <pc:docMk/>
          <pc:sldMk cId="3009515767" sldId="460"/>
        </pc:sldMkLst>
      </pc:sldChg>
      <pc:sldChg chg="modSp mod">
        <pc:chgData name="Buss, Vera" userId="a79c05a7-0a4c-47fe-9032-eb4ecc8bbc26" providerId="ADAL" clId="{405EFC91-E811-4BC5-A8B2-87F08FADD6AE}" dt="2024-03-15T11:15:33.801" v="271" actId="20577"/>
        <pc:sldMkLst>
          <pc:docMk/>
          <pc:sldMk cId="2334883861" sldId="461"/>
        </pc:sldMkLst>
      </pc:sldChg>
      <pc:sldChg chg="mod">
        <pc:chgData name="Buss, Vera" userId="a79c05a7-0a4c-47fe-9032-eb4ecc8bbc26" providerId="ADAL" clId="{405EFC91-E811-4BC5-A8B2-87F08FADD6AE}" dt="2024-03-13T18:15:21.486" v="137" actId="27918"/>
        <pc:sldMkLst>
          <pc:docMk/>
          <pc:sldMk cId="1117168479" sldId="462"/>
        </pc:sldMkLst>
      </pc:sldChg>
      <pc:sldChg chg="modSp add mod ord">
        <pc:chgData name="Buss, Vera" userId="a79c05a7-0a4c-47fe-9032-eb4ecc8bbc26" providerId="ADAL" clId="{405EFC91-E811-4BC5-A8B2-87F08FADD6AE}" dt="2024-03-15T11:14:35.761" v="203" actId="27918"/>
        <pc:sldMkLst>
          <pc:docMk/>
          <pc:sldMk cId="706437633" sldId="463"/>
        </pc:sldMkLst>
      </pc:sldChg>
    </pc:docChg>
  </pc:docChgLst>
  <pc:docChgLst>
    <pc:chgData name="Buss, Vera" userId="a79c05a7-0a4c-47fe-9032-eb4ecc8bbc26" providerId="ADAL" clId="{46CF045E-427F-47A8-AD81-DD69CC39CF35}"/>
    <pc:docChg chg="modSld">
      <pc:chgData name="Buss, Vera" userId="a79c05a7-0a4c-47fe-9032-eb4ecc8bbc26" providerId="ADAL" clId="{46CF045E-427F-47A8-AD81-DD69CC39CF35}" dt="2023-07-19T15:16:00.525" v="105" actId="27918"/>
      <pc:docMkLst>
        <pc:docMk/>
      </pc:docMkLst>
      <pc:sldChg chg="mod">
        <pc:chgData name="Buss, Vera" userId="a79c05a7-0a4c-47fe-9032-eb4ecc8bbc26" providerId="ADAL" clId="{46CF045E-427F-47A8-AD81-DD69CC39CF35}" dt="2023-07-19T15:15:34.265" v="103" actId="27918"/>
        <pc:sldMkLst>
          <pc:docMk/>
          <pc:sldMk cId="4194341902" sldId="446"/>
        </pc:sldMkLst>
      </pc:sldChg>
      <pc:sldChg chg="mod">
        <pc:chgData name="Buss, Vera" userId="a79c05a7-0a4c-47fe-9032-eb4ecc8bbc26" providerId="ADAL" clId="{46CF045E-427F-47A8-AD81-DD69CC39CF35}" dt="2023-07-19T15:16:00.525" v="105" actId="27918"/>
        <pc:sldMkLst>
          <pc:docMk/>
          <pc:sldMk cId="2370126118" sldId="447"/>
        </pc:sldMkLst>
      </pc:sldChg>
      <pc:sldChg chg="mod">
        <pc:chgData name="Buss, Vera" userId="a79c05a7-0a4c-47fe-9032-eb4ecc8bbc26" providerId="ADAL" clId="{46CF045E-427F-47A8-AD81-DD69CC39CF35}" dt="2023-07-19T14:12:28.865" v="53" actId="27918"/>
        <pc:sldMkLst>
          <pc:docMk/>
          <pc:sldMk cId="633077769" sldId="448"/>
        </pc:sldMkLst>
      </pc:sldChg>
      <pc:sldChg chg="modSp mod">
        <pc:chgData name="Buss, Vera" userId="a79c05a7-0a4c-47fe-9032-eb4ecc8bbc26" providerId="ADAL" clId="{46CF045E-427F-47A8-AD81-DD69CC39CF35}" dt="2023-07-19T14:13:15.350" v="57" actId="27918"/>
        <pc:sldMkLst>
          <pc:docMk/>
          <pc:sldMk cId="2987757541" sldId="452"/>
        </pc:sldMkLst>
      </pc:sldChg>
      <pc:sldChg chg="modSp mod">
        <pc:chgData name="Buss, Vera" userId="a79c05a7-0a4c-47fe-9032-eb4ecc8bbc26" providerId="ADAL" clId="{46CF045E-427F-47A8-AD81-DD69CC39CF35}" dt="2023-07-19T14:12:49.469" v="55" actId="27918"/>
        <pc:sldMkLst>
          <pc:docMk/>
          <pc:sldMk cId="1229948450" sldId="453"/>
        </pc:sldMkLst>
      </pc:sldChg>
      <pc:sldChg chg="modSp mod">
        <pc:chgData name="Buss, Vera" userId="a79c05a7-0a4c-47fe-9032-eb4ecc8bbc26" providerId="ADAL" clId="{46CF045E-427F-47A8-AD81-DD69CC39CF35}" dt="2023-07-19T14:11:55.901" v="49" actId="20577"/>
        <pc:sldMkLst>
          <pc:docMk/>
          <pc:sldMk cId="2659603248" sldId="455"/>
        </pc:sldMkLst>
      </pc:sldChg>
      <pc:sldChg chg="mod">
        <pc:chgData name="Buss, Vera" userId="a79c05a7-0a4c-47fe-9032-eb4ecc8bbc26" providerId="ADAL" clId="{46CF045E-427F-47A8-AD81-DD69CC39CF35}" dt="2023-07-19T15:14:56.211" v="101" actId="27918"/>
        <pc:sldMkLst>
          <pc:docMk/>
          <pc:sldMk cId="3472951639" sldId="456"/>
        </pc:sldMkLst>
      </pc:sldChg>
      <pc:sldChg chg="mod">
        <pc:chgData name="Buss, Vera" userId="a79c05a7-0a4c-47fe-9032-eb4ecc8bbc26" providerId="ADAL" clId="{46CF045E-427F-47A8-AD81-DD69CC39CF35}" dt="2023-07-19T14:17:53.121" v="97" actId="27918"/>
        <pc:sldMkLst>
          <pc:docMk/>
          <pc:sldMk cId="1347441576" sldId="459"/>
        </pc:sldMkLst>
      </pc:sldChg>
      <pc:sldChg chg="mod">
        <pc:chgData name="Buss, Vera" userId="a79c05a7-0a4c-47fe-9032-eb4ecc8bbc26" providerId="ADAL" clId="{46CF045E-427F-47A8-AD81-DD69CC39CF35}" dt="2023-07-19T14:17:03.920" v="90" actId="27918"/>
        <pc:sldMkLst>
          <pc:docMk/>
          <pc:sldMk cId="3009515767" sldId="460"/>
        </pc:sldMkLst>
      </pc:sldChg>
      <pc:sldChg chg="mod">
        <pc:chgData name="Buss, Vera" userId="a79c05a7-0a4c-47fe-9032-eb4ecc8bbc26" providerId="ADAL" clId="{46CF045E-427F-47A8-AD81-DD69CC39CF35}" dt="2023-07-19T15:13:57.530" v="99" actId="27918"/>
        <pc:sldMkLst>
          <pc:docMk/>
          <pc:sldMk cId="2334883861" sldId="461"/>
        </pc:sldMkLst>
      </pc:sldChg>
      <pc:sldChg chg="mod">
        <pc:chgData name="Buss, Vera" userId="a79c05a7-0a4c-47fe-9032-eb4ecc8bbc26" providerId="ADAL" clId="{46CF045E-427F-47A8-AD81-DD69CC39CF35}" dt="2023-07-19T14:16:25.101" v="83" actId="27918"/>
        <pc:sldMkLst>
          <pc:docMk/>
          <pc:sldMk cId="1117168479" sldId="462"/>
        </pc:sldMkLst>
      </pc:sldChg>
    </pc:docChg>
  </pc:docChgLst>
  <pc:docChgLst>
    <pc:chgData name="Buss, Vera" userId="a79c05a7-0a4c-47fe-9032-eb4ecc8bbc26" providerId="ADAL" clId="{07E72847-68B0-49D3-AB37-E77F774005DC}"/>
    <pc:docChg chg="modSld">
      <pc:chgData name="Buss, Vera" userId="a79c05a7-0a4c-47fe-9032-eb4ecc8bbc26" providerId="ADAL" clId="{07E72847-68B0-49D3-AB37-E77F774005DC}" dt="2024-11-06T17:50:04.692" v="80" actId="27918"/>
      <pc:docMkLst>
        <pc:docMk/>
      </pc:docMkLst>
      <pc:sldChg chg="mod">
        <pc:chgData name="Buss, Vera" userId="a79c05a7-0a4c-47fe-9032-eb4ecc8bbc26" providerId="ADAL" clId="{07E72847-68B0-49D3-AB37-E77F774005DC}" dt="2024-11-06T17:46:10.917" v="54" actId="27918"/>
        <pc:sldMkLst>
          <pc:docMk/>
          <pc:sldMk cId="4194341902" sldId="446"/>
        </pc:sldMkLst>
      </pc:sldChg>
      <pc:sldChg chg="mod">
        <pc:chgData name="Buss, Vera" userId="a79c05a7-0a4c-47fe-9032-eb4ecc8bbc26" providerId="ADAL" clId="{07E72847-68B0-49D3-AB37-E77F774005DC}" dt="2024-11-06T17:47:41.556" v="62" actId="27918"/>
        <pc:sldMkLst>
          <pc:docMk/>
          <pc:sldMk cId="2370126118" sldId="447"/>
        </pc:sldMkLst>
      </pc:sldChg>
      <pc:sldChg chg="mod">
        <pc:chgData name="Buss, Vera" userId="a79c05a7-0a4c-47fe-9032-eb4ecc8bbc26" providerId="ADAL" clId="{07E72847-68B0-49D3-AB37-E77F774005DC}" dt="2024-11-06T17:36:55.258" v="34" actId="27918"/>
        <pc:sldMkLst>
          <pc:docMk/>
          <pc:sldMk cId="633077769" sldId="448"/>
        </pc:sldMkLst>
      </pc:sldChg>
      <pc:sldChg chg="mod">
        <pc:chgData name="Buss, Vera" userId="a79c05a7-0a4c-47fe-9032-eb4ecc8bbc26" providerId="ADAL" clId="{07E72847-68B0-49D3-AB37-E77F774005DC}" dt="2024-11-06T17:43:49.205" v="44" actId="27918"/>
        <pc:sldMkLst>
          <pc:docMk/>
          <pc:sldMk cId="2987757541" sldId="452"/>
        </pc:sldMkLst>
      </pc:sldChg>
      <pc:sldChg chg="mod">
        <pc:chgData name="Buss, Vera" userId="a79c05a7-0a4c-47fe-9032-eb4ecc8bbc26" providerId="ADAL" clId="{07E72847-68B0-49D3-AB37-E77F774005DC}" dt="2024-11-06T17:37:46.924" v="40" actId="27918"/>
        <pc:sldMkLst>
          <pc:docMk/>
          <pc:sldMk cId="1229948450" sldId="453"/>
        </pc:sldMkLst>
      </pc:sldChg>
      <pc:sldChg chg="modSp mod">
        <pc:chgData name="Buss, Vera" userId="a79c05a7-0a4c-47fe-9032-eb4ecc8bbc26" providerId="ADAL" clId="{07E72847-68B0-49D3-AB37-E77F774005DC}" dt="2024-11-06T17:23:21.605" v="11" actId="20577"/>
        <pc:sldMkLst>
          <pc:docMk/>
          <pc:sldMk cId="2659603248" sldId="455"/>
        </pc:sldMkLst>
      </pc:sldChg>
      <pc:sldChg chg="mod">
        <pc:chgData name="Buss, Vera" userId="a79c05a7-0a4c-47fe-9032-eb4ecc8bbc26" providerId="ADAL" clId="{07E72847-68B0-49D3-AB37-E77F774005DC}" dt="2024-11-06T17:45:04.252" v="50" actId="27918"/>
        <pc:sldMkLst>
          <pc:docMk/>
          <pc:sldMk cId="3472951639" sldId="456"/>
        </pc:sldMkLst>
      </pc:sldChg>
      <pc:sldChg chg="mod">
        <pc:chgData name="Buss, Vera" userId="a79c05a7-0a4c-47fe-9032-eb4ecc8bbc26" providerId="ADAL" clId="{07E72847-68B0-49D3-AB37-E77F774005DC}" dt="2024-11-06T17:50:04.692" v="80" actId="27918"/>
        <pc:sldMkLst>
          <pc:docMk/>
          <pc:sldMk cId="1347441576" sldId="459"/>
        </pc:sldMkLst>
      </pc:sldChg>
      <pc:sldChg chg="mod">
        <pc:chgData name="Buss, Vera" userId="a79c05a7-0a4c-47fe-9032-eb4ecc8bbc26" providerId="ADAL" clId="{07E72847-68B0-49D3-AB37-E77F774005DC}" dt="2024-11-06T17:49:12.116" v="74" actId="27918"/>
        <pc:sldMkLst>
          <pc:docMk/>
          <pc:sldMk cId="3009515767" sldId="460"/>
        </pc:sldMkLst>
      </pc:sldChg>
      <pc:sldChg chg="mod">
        <pc:chgData name="Buss, Vera" userId="a79c05a7-0a4c-47fe-9032-eb4ecc8bbc26" providerId="ADAL" clId="{07E72847-68B0-49D3-AB37-E77F774005DC}" dt="2024-11-06T17:36:16.523" v="30" actId="27918"/>
        <pc:sldMkLst>
          <pc:docMk/>
          <pc:sldMk cId="2334883861" sldId="461"/>
        </pc:sldMkLst>
      </pc:sldChg>
      <pc:sldChg chg="mod">
        <pc:chgData name="Buss, Vera" userId="a79c05a7-0a4c-47fe-9032-eb4ecc8bbc26" providerId="ADAL" clId="{07E72847-68B0-49D3-AB37-E77F774005DC}" dt="2024-11-06T17:48:26.365" v="68" actId="27918"/>
        <pc:sldMkLst>
          <pc:docMk/>
          <pc:sldMk cId="1117168479" sldId="462"/>
        </pc:sldMkLst>
      </pc:sldChg>
      <pc:sldChg chg="mod">
        <pc:chgData name="Buss, Vera" userId="a79c05a7-0a4c-47fe-9032-eb4ecc8bbc26" providerId="ADAL" clId="{07E72847-68B0-49D3-AB37-E77F774005DC}" dt="2024-11-06T17:35:16.807" v="21" actId="27918"/>
        <pc:sldMkLst>
          <pc:docMk/>
          <pc:sldMk cId="706437633" sldId="463"/>
        </pc:sldMkLst>
      </pc:sldChg>
    </pc:docChg>
  </pc:docChgLst>
  <pc:docChgLst>
    <pc:chgData name="Buss, Vera" userId="a79c05a7-0a4c-47fe-9032-eb4ecc8bbc26" providerId="ADAL" clId="{69407A18-C2B4-4FC8-AB43-98DDD96217E6}"/>
    <pc:docChg chg="modSld">
      <pc:chgData name="Buss, Vera" userId="a79c05a7-0a4c-47fe-9032-eb4ecc8bbc26" providerId="ADAL" clId="{69407A18-C2B4-4FC8-AB43-98DDD96217E6}" dt="2023-08-21T13:21:01.378" v="84" actId="27918"/>
      <pc:docMkLst>
        <pc:docMk/>
      </pc:docMkLst>
      <pc:sldChg chg="mod">
        <pc:chgData name="Buss, Vera" userId="a79c05a7-0a4c-47fe-9032-eb4ecc8bbc26" providerId="ADAL" clId="{69407A18-C2B4-4FC8-AB43-98DDD96217E6}" dt="2023-08-21T13:17:00.578" v="58" actId="27918"/>
        <pc:sldMkLst>
          <pc:docMk/>
          <pc:sldMk cId="4194341902" sldId="446"/>
        </pc:sldMkLst>
      </pc:sldChg>
      <pc:sldChg chg="mod">
        <pc:chgData name="Buss, Vera" userId="a79c05a7-0a4c-47fe-9032-eb4ecc8bbc26" providerId="ADAL" clId="{69407A18-C2B4-4FC8-AB43-98DDD96217E6}" dt="2023-08-21T13:18:06.720" v="66" actId="27918"/>
        <pc:sldMkLst>
          <pc:docMk/>
          <pc:sldMk cId="2370126118" sldId="447"/>
        </pc:sldMkLst>
      </pc:sldChg>
      <pc:sldChg chg="mod">
        <pc:chgData name="Buss, Vera" userId="a79c05a7-0a4c-47fe-9032-eb4ecc8bbc26" providerId="ADAL" clId="{69407A18-C2B4-4FC8-AB43-98DDD96217E6}" dt="2023-08-21T13:12:15.993" v="32" actId="27918"/>
        <pc:sldMkLst>
          <pc:docMk/>
          <pc:sldMk cId="633077769" sldId="448"/>
        </pc:sldMkLst>
      </pc:sldChg>
      <pc:sldChg chg="mod">
        <pc:chgData name="Buss, Vera" userId="a79c05a7-0a4c-47fe-9032-eb4ecc8bbc26" providerId="ADAL" clId="{69407A18-C2B4-4FC8-AB43-98DDD96217E6}" dt="2023-08-21T13:14:26.627" v="46" actId="27918"/>
        <pc:sldMkLst>
          <pc:docMk/>
          <pc:sldMk cId="2987757541" sldId="452"/>
        </pc:sldMkLst>
      </pc:sldChg>
      <pc:sldChg chg="mod">
        <pc:chgData name="Buss, Vera" userId="a79c05a7-0a4c-47fe-9032-eb4ecc8bbc26" providerId="ADAL" clId="{69407A18-C2B4-4FC8-AB43-98DDD96217E6}" dt="2023-08-21T13:13:41.327" v="40" actId="27918"/>
        <pc:sldMkLst>
          <pc:docMk/>
          <pc:sldMk cId="1229948450" sldId="453"/>
        </pc:sldMkLst>
      </pc:sldChg>
      <pc:sldChg chg="modSp mod">
        <pc:chgData name="Buss, Vera" userId="a79c05a7-0a4c-47fe-9032-eb4ecc8bbc26" providerId="ADAL" clId="{69407A18-C2B4-4FC8-AB43-98DDD96217E6}" dt="2023-08-21T13:10:51.264" v="18" actId="20577"/>
        <pc:sldMkLst>
          <pc:docMk/>
          <pc:sldMk cId="2659603248" sldId="455"/>
        </pc:sldMkLst>
      </pc:sldChg>
      <pc:sldChg chg="mod">
        <pc:chgData name="Buss, Vera" userId="a79c05a7-0a4c-47fe-9032-eb4ecc8bbc26" providerId="ADAL" clId="{69407A18-C2B4-4FC8-AB43-98DDD96217E6}" dt="2023-08-21T13:16:17.397" v="52" actId="27918"/>
        <pc:sldMkLst>
          <pc:docMk/>
          <pc:sldMk cId="3472951639" sldId="456"/>
        </pc:sldMkLst>
      </pc:sldChg>
      <pc:sldChg chg="mod">
        <pc:chgData name="Buss, Vera" userId="a79c05a7-0a4c-47fe-9032-eb4ecc8bbc26" providerId="ADAL" clId="{69407A18-C2B4-4FC8-AB43-98DDD96217E6}" dt="2023-08-21T13:21:01.378" v="84" actId="27918"/>
        <pc:sldMkLst>
          <pc:docMk/>
          <pc:sldMk cId="1347441576" sldId="459"/>
        </pc:sldMkLst>
      </pc:sldChg>
      <pc:sldChg chg="mod">
        <pc:chgData name="Buss, Vera" userId="a79c05a7-0a4c-47fe-9032-eb4ecc8bbc26" providerId="ADAL" clId="{69407A18-C2B4-4FC8-AB43-98DDD96217E6}" dt="2023-08-21T13:20:00.255" v="78" actId="27918"/>
        <pc:sldMkLst>
          <pc:docMk/>
          <pc:sldMk cId="3009515767" sldId="460"/>
        </pc:sldMkLst>
      </pc:sldChg>
      <pc:sldChg chg="mod">
        <pc:chgData name="Buss, Vera" userId="a79c05a7-0a4c-47fe-9032-eb4ecc8bbc26" providerId="ADAL" clId="{69407A18-C2B4-4FC8-AB43-98DDD96217E6}" dt="2023-08-21T13:11:46.842" v="27" actId="27918"/>
        <pc:sldMkLst>
          <pc:docMk/>
          <pc:sldMk cId="2334883861" sldId="461"/>
        </pc:sldMkLst>
      </pc:sldChg>
      <pc:sldChg chg="mod">
        <pc:chgData name="Buss, Vera" userId="a79c05a7-0a4c-47fe-9032-eb4ecc8bbc26" providerId="ADAL" clId="{69407A18-C2B4-4FC8-AB43-98DDD96217E6}" dt="2023-08-21T13:19:14.184" v="72" actId="27918"/>
        <pc:sldMkLst>
          <pc:docMk/>
          <pc:sldMk cId="1117168479" sldId="462"/>
        </pc:sldMkLst>
      </pc:sldChg>
    </pc:docChg>
  </pc:docChgLst>
  <pc:docChgLst>
    <pc:chgData name="Buss, Vera" userId="a79c05a7-0a4c-47fe-9032-eb4ecc8bbc26" providerId="ADAL" clId="{C7A3E464-7C73-4917-A7DB-13F2D6E7E2BF}"/>
    <pc:docChg chg="modSld">
      <pc:chgData name="Buss, Vera" userId="a79c05a7-0a4c-47fe-9032-eb4ecc8bbc26" providerId="ADAL" clId="{C7A3E464-7C73-4917-A7DB-13F2D6E7E2BF}" dt="2023-03-22T14:31:00.797" v="117" actId="27918"/>
      <pc:docMkLst>
        <pc:docMk/>
      </pc:docMkLst>
      <pc:sldChg chg="mod">
        <pc:chgData name="Buss, Vera" userId="a79c05a7-0a4c-47fe-9032-eb4ecc8bbc26" providerId="ADAL" clId="{C7A3E464-7C73-4917-A7DB-13F2D6E7E2BF}" dt="2023-03-22T14:22:06.770" v="102" actId="27918"/>
        <pc:sldMkLst>
          <pc:docMk/>
          <pc:sldMk cId="4194341902" sldId="446"/>
        </pc:sldMkLst>
      </pc:sldChg>
      <pc:sldChg chg="mod">
        <pc:chgData name="Buss, Vera" userId="a79c05a7-0a4c-47fe-9032-eb4ecc8bbc26" providerId="ADAL" clId="{C7A3E464-7C73-4917-A7DB-13F2D6E7E2BF}" dt="2023-03-22T14:28:10.678" v="113" actId="27918"/>
        <pc:sldMkLst>
          <pc:docMk/>
          <pc:sldMk cId="2370126118" sldId="447"/>
        </pc:sldMkLst>
      </pc:sldChg>
      <pc:sldChg chg="mod">
        <pc:chgData name="Buss, Vera" userId="a79c05a7-0a4c-47fe-9032-eb4ecc8bbc26" providerId="ADAL" clId="{C7A3E464-7C73-4917-A7DB-13F2D6E7E2BF}" dt="2023-03-21T15:55:57.928" v="20" actId="27918"/>
        <pc:sldMkLst>
          <pc:docMk/>
          <pc:sldMk cId="633077769" sldId="448"/>
        </pc:sldMkLst>
      </pc:sldChg>
      <pc:sldChg chg="mod">
        <pc:chgData name="Buss, Vera" userId="a79c05a7-0a4c-47fe-9032-eb4ecc8bbc26" providerId="ADAL" clId="{C7A3E464-7C73-4917-A7DB-13F2D6E7E2BF}" dt="2023-03-22T14:15:11.763" v="96" actId="27918"/>
        <pc:sldMkLst>
          <pc:docMk/>
          <pc:sldMk cId="2987757541" sldId="452"/>
        </pc:sldMkLst>
      </pc:sldChg>
      <pc:sldChg chg="mod">
        <pc:chgData name="Buss, Vera" userId="a79c05a7-0a4c-47fe-9032-eb4ecc8bbc26" providerId="ADAL" clId="{C7A3E464-7C73-4917-A7DB-13F2D6E7E2BF}" dt="2023-03-22T14:13:46.153" v="94" actId="27918"/>
        <pc:sldMkLst>
          <pc:docMk/>
          <pc:sldMk cId="1229948450" sldId="453"/>
        </pc:sldMkLst>
      </pc:sldChg>
      <pc:sldChg chg="modSp mod">
        <pc:chgData name="Buss, Vera" userId="a79c05a7-0a4c-47fe-9032-eb4ecc8bbc26" providerId="ADAL" clId="{C7A3E464-7C73-4917-A7DB-13F2D6E7E2BF}" dt="2023-03-21T15:40:22.450" v="10" actId="20577"/>
        <pc:sldMkLst>
          <pc:docMk/>
          <pc:sldMk cId="2659603248" sldId="455"/>
        </pc:sldMkLst>
      </pc:sldChg>
      <pc:sldChg chg="mod">
        <pc:chgData name="Buss, Vera" userId="a79c05a7-0a4c-47fe-9032-eb4ecc8bbc26" providerId="ADAL" clId="{C7A3E464-7C73-4917-A7DB-13F2D6E7E2BF}" dt="2023-03-22T14:20:26.251" v="99" actId="27918"/>
        <pc:sldMkLst>
          <pc:docMk/>
          <pc:sldMk cId="3472951639" sldId="456"/>
        </pc:sldMkLst>
      </pc:sldChg>
      <pc:sldChg chg="mod">
        <pc:chgData name="Buss, Vera" userId="a79c05a7-0a4c-47fe-9032-eb4ecc8bbc26" providerId="ADAL" clId="{C7A3E464-7C73-4917-A7DB-13F2D6E7E2BF}" dt="2023-03-22T14:31:00.797" v="117" actId="27918"/>
        <pc:sldMkLst>
          <pc:docMk/>
          <pc:sldMk cId="1347441576" sldId="459"/>
        </pc:sldMkLst>
      </pc:sldChg>
      <pc:sldChg chg="mod">
        <pc:chgData name="Buss, Vera" userId="a79c05a7-0a4c-47fe-9032-eb4ecc8bbc26" providerId="ADAL" clId="{C7A3E464-7C73-4917-A7DB-13F2D6E7E2BF}" dt="2023-03-22T14:26:43.561" v="111" actId="27918"/>
        <pc:sldMkLst>
          <pc:docMk/>
          <pc:sldMk cId="3009515767" sldId="460"/>
        </pc:sldMkLst>
      </pc:sldChg>
      <pc:sldChg chg="mod">
        <pc:chgData name="Buss, Vera" userId="a79c05a7-0a4c-47fe-9032-eb4ecc8bbc26" providerId="ADAL" clId="{C7A3E464-7C73-4917-A7DB-13F2D6E7E2BF}" dt="2023-03-22T14:11:11.491" v="92" actId="27918"/>
        <pc:sldMkLst>
          <pc:docMk/>
          <pc:sldMk cId="2334883861" sldId="461"/>
        </pc:sldMkLst>
      </pc:sldChg>
      <pc:sldChg chg="mod">
        <pc:chgData name="Buss, Vera" userId="a79c05a7-0a4c-47fe-9032-eb4ecc8bbc26" providerId="ADAL" clId="{C7A3E464-7C73-4917-A7DB-13F2D6E7E2BF}" dt="2023-03-22T14:29:50.860" v="115" actId="27918"/>
        <pc:sldMkLst>
          <pc:docMk/>
          <pc:sldMk cId="1117168479" sldId="462"/>
        </pc:sldMkLst>
      </pc:sldChg>
    </pc:docChg>
  </pc:docChgLst>
  <pc:docChgLst>
    <pc:chgData name="Buss, Vera" userId="a79c05a7-0a4c-47fe-9032-eb4ecc8bbc26" providerId="ADAL" clId="{E0DEE7B0-B3E6-408D-B23B-BA3D113F3D4A}"/>
    <pc:docChg chg="modSld">
      <pc:chgData name="Buss, Vera" userId="a79c05a7-0a4c-47fe-9032-eb4ecc8bbc26" providerId="ADAL" clId="{E0DEE7B0-B3E6-408D-B23B-BA3D113F3D4A}" dt="2023-02-16T12:59:13.146" v="102" actId="27918"/>
      <pc:docMkLst>
        <pc:docMk/>
      </pc:docMkLst>
      <pc:sldChg chg="mod">
        <pc:chgData name="Buss, Vera" userId="a79c05a7-0a4c-47fe-9032-eb4ecc8bbc26" providerId="ADAL" clId="{E0DEE7B0-B3E6-408D-B23B-BA3D113F3D4A}" dt="2023-02-16T12:52:02.703" v="88" actId="27918"/>
        <pc:sldMkLst>
          <pc:docMk/>
          <pc:sldMk cId="4194341902" sldId="446"/>
        </pc:sldMkLst>
      </pc:sldChg>
      <pc:sldChg chg="mod">
        <pc:chgData name="Buss, Vera" userId="a79c05a7-0a4c-47fe-9032-eb4ecc8bbc26" providerId="ADAL" clId="{E0DEE7B0-B3E6-408D-B23B-BA3D113F3D4A}" dt="2023-02-16T12:53:50.726" v="91" actId="27918"/>
        <pc:sldMkLst>
          <pc:docMk/>
          <pc:sldMk cId="2370126118" sldId="447"/>
        </pc:sldMkLst>
      </pc:sldChg>
      <pc:sldChg chg="mod">
        <pc:chgData name="Buss, Vera" userId="a79c05a7-0a4c-47fe-9032-eb4ecc8bbc26" providerId="ADAL" clId="{E0DEE7B0-B3E6-408D-B23B-BA3D113F3D4A}" dt="2023-02-16T12:42:38.228" v="55" actId="27918"/>
        <pc:sldMkLst>
          <pc:docMk/>
          <pc:sldMk cId="633077769" sldId="448"/>
        </pc:sldMkLst>
      </pc:sldChg>
      <pc:sldChg chg="modSp mod">
        <pc:chgData name="Buss, Vera" userId="a79c05a7-0a4c-47fe-9032-eb4ecc8bbc26" providerId="ADAL" clId="{E0DEE7B0-B3E6-408D-B23B-BA3D113F3D4A}" dt="2023-02-16T12:47:16.550" v="75" actId="692"/>
        <pc:sldMkLst>
          <pc:docMk/>
          <pc:sldMk cId="2987757541" sldId="452"/>
        </pc:sldMkLst>
      </pc:sldChg>
      <pc:sldChg chg="mod">
        <pc:chgData name="Buss, Vera" userId="a79c05a7-0a4c-47fe-9032-eb4ecc8bbc26" providerId="ADAL" clId="{E0DEE7B0-B3E6-408D-B23B-BA3D113F3D4A}" dt="2023-02-16T12:41:56.812" v="48" actId="27918"/>
        <pc:sldMkLst>
          <pc:docMk/>
          <pc:sldMk cId="1229948450" sldId="453"/>
        </pc:sldMkLst>
      </pc:sldChg>
      <pc:sldChg chg="modSp mod">
        <pc:chgData name="Buss, Vera" userId="a79c05a7-0a4c-47fe-9032-eb4ecc8bbc26" providerId="ADAL" clId="{E0DEE7B0-B3E6-408D-B23B-BA3D113F3D4A}" dt="2023-02-16T11:24:58.306" v="18" actId="20577"/>
        <pc:sldMkLst>
          <pc:docMk/>
          <pc:sldMk cId="2659603248" sldId="455"/>
        </pc:sldMkLst>
      </pc:sldChg>
      <pc:sldChg chg="mod">
        <pc:chgData name="Buss, Vera" userId="a79c05a7-0a4c-47fe-9032-eb4ecc8bbc26" providerId="ADAL" clId="{E0DEE7B0-B3E6-408D-B23B-BA3D113F3D4A}" dt="2023-02-16T12:57:35.721" v="99" actId="27918"/>
        <pc:sldMkLst>
          <pc:docMk/>
          <pc:sldMk cId="3472951639" sldId="456"/>
        </pc:sldMkLst>
      </pc:sldChg>
      <pc:sldChg chg="mod">
        <pc:chgData name="Buss, Vera" userId="a79c05a7-0a4c-47fe-9032-eb4ecc8bbc26" providerId="ADAL" clId="{E0DEE7B0-B3E6-408D-B23B-BA3D113F3D4A}" dt="2023-02-16T12:59:13.146" v="102" actId="27918"/>
        <pc:sldMkLst>
          <pc:docMk/>
          <pc:sldMk cId="1347441576" sldId="459"/>
        </pc:sldMkLst>
      </pc:sldChg>
      <pc:sldChg chg="mod">
        <pc:chgData name="Buss, Vera" userId="a79c05a7-0a4c-47fe-9032-eb4ecc8bbc26" providerId="ADAL" clId="{E0DEE7B0-B3E6-408D-B23B-BA3D113F3D4A}" dt="2023-02-16T12:57:21.244" v="97" actId="27918"/>
        <pc:sldMkLst>
          <pc:docMk/>
          <pc:sldMk cId="3009515767" sldId="460"/>
        </pc:sldMkLst>
      </pc:sldChg>
      <pc:sldChg chg="modSp mod">
        <pc:chgData name="Buss, Vera" userId="a79c05a7-0a4c-47fe-9032-eb4ecc8bbc26" providerId="ADAL" clId="{E0DEE7B0-B3E6-408D-B23B-BA3D113F3D4A}" dt="2023-02-16T12:42:17.433" v="51" actId="27918"/>
        <pc:sldMkLst>
          <pc:docMk/>
          <pc:sldMk cId="2334883861" sldId="461"/>
        </pc:sldMkLst>
      </pc:sldChg>
      <pc:sldChg chg="mod">
        <pc:chgData name="Buss, Vera" userId="a79c05a7-0a4c-47fe-9032-eb4ecc8bbc26" providerId="ADAL" clId="{E0DEE7B0-B3E6-408D-B23B-BA3D113F3D4A}" dt="2023-02-16T12:55:35.915" v="94" actId="27918"/>
        <pc:sldMkLst>
          <pc:docMk/>
          <pc:sldMk cId="1117168479" sldId="462"/>
        </pc:sldMkLst>
      </pc:sldChg>
    </pc:docChg>
  </pc:docChgLst>
  <pc:docChgLst>
    <pc:chgData name="Buss, Vera" userId="a79c05a7-0a4c-47fe-9032-eb4ecc8bbc26" providerId="ADAL" clId="{CED6244E-2CCB-4C6B-8AFC-D20F9118EFBE}"/>
    <pc:docChg chg="modSld">
      <pc:chgData name="Buss, Vera" userId="a79c05a7-0a4c-47fe-9032-eb4ecc8bbc26" providerId="ADAL" clId="{CED6244E-2CCB-4C6B-8AFC-D20F9118EFBE}" dt="2023-04-24T15:02:27.007" v="17" actId="27918"/>
      <pc:docMkLst>
        <pc:docMk/>
      </pc:docMkLst>
      <pc:sldChg chg="modSp mod">
        <pc:chgData name="Buss, Vera" userId="a79c05a7-0a4c-47fe-9032-eb4ecc8bbc26" providerId="ADAL" clId="{CED6244E-2CCB-4C6B-8AFC-D20F9118EFBE}" dt="2023-04-24T15:01:03.412" v="15" actId="27918"/>
        <pc:sldMkLst>
          <pc:docMk/>
          <pc:sldMk cId="4194341902" sldId="446"/>
        </pc:sldMkLst>
      </pc:sldChg>
      <pc:sldChg chg="modSp mod">
        <pc:chgData name="Buss, Vera" userId="a79c05a7-0a4c-47fe-9032-eb4ecc8bbc26" providerId="ADAL" clId="{CED6244E-2CCB-4C6B-8AFC-D20F9118EFBE}" dt="2023-04-24T15:02:27.007" v="17" actId="27918"/>
        <pc:sldMkLst>
          <pc:docMk/>
          <pc:sldMk cId="2370126118" sldId="447"/>
        </pc:sldMkLst>
      </pc:sldChg>
      <pc:sldChg chg="modSp">
        <pc:chgData name="Buss, Vera" userId="a79c05a7-0a4c-47fe-9032-eb4ecc8bbc26" providerId="ADAL" clId="{CED6244E-2CCB-4C6B-8AFC-D20F9118EFBE}" dt="2023-04-24T11:32:54.973" v="3" actId="404"/>
        <pc:sldMkLst>
          <pc:docMk/>
          <pc:sldMk cId="2987757541" sldId="452"/>
        </pc:sldMkLst>
      </pc:sldChg>
      <pc:sldChg chg="mod">
        <pc:chgData name="Buss, Vera" userId="a79c05a7-0a4c-47fe-9032-eb4ecc8bbc26" providerId="ADAL" clId="{CED6244E-2CCB-4C6B-8AFC-D20F9118EFBE}" dt="2023-04-24T15:00:29.735" v="13" actId="27918"/>
        <pc:sldMkLst>
          <pc:docMk/>
          <pc:sldMk cId="3472951639" sldId="456"/>
        </pc:sldMkLst>
      </pc:sldChg>
      <pc:sldChg chg="modSp">
        <pc:chgData name="Buss, Vera" userId="a79c05a7-0a4c-47fe-9032-eb4ecc8bbc26" providerId="ADAL" clId="{CED6244E-2CCB-4C6B-8AFC-D20F9118EFBE}" dt="2023-04-24T11:38:13.020" v="9" actId="404"/>
        <pc:sldMkLst>
          <pc:docMk/>
          <pc:sldMk cId="1347441576" sldId="459"/>
        </pc:sldMkLst>
      </pc:sldChg>
      <pc:sldChg chg="modSp">
        <pc:chgData name="Buss, Vera" userId="a79c05a7-0a4c-47fe-9032-eb4ecc8bbc26" providerId="ADAL" clId="{CED6244E-2CCB-4C6B-8AFC-D20F9118EFBE}" dt="2023-04-24T11:37:04.420" v="8" actId="404"/>
        <pc:sldMkLst>
          <pc:docMk/>
          <pc:sldMk cId="3009515767" sldId="460"/>
        </pc:sldMkLst>
      </pc:sldChg>
      <pc:sldChg chg="modSp mod">
        <pc:chgData name="Buss, Vera" userId="a79c05a7-0a4c-47fe-9032-eb4ecc8bbc26" providerId="ADAL" clId="{CED6244E-2CCB-4C6B-8AFC-D20F9118EFBE}" dt="2023-04-24T14:59:53.915" v="11" actId="27918"/>
        <pc:sldMkLst>
          <pc:docMk/>
          <pc:sldMk cId="2334883861" sldId="461"/>
        </pc:sldMkLst>
      </pc:sldChg>
      <pc:sldChg chg="modSp">
        <pc:chgData name="Buss, Vera" userId="a79c05a7-0a4c-47fe-9032-eb4ecc8bbc26" providerId="ADAL" clId="{CED6244E-2CCB-4C6B-8AFC-D20F9118EFBE}" dt="2023-04-24T11:35:51.676" v="7" actId="404"/>
        <pc:sldMkLst>
          <pc:docMk/>
          <pc:sldMk cId="1117168479" sldId="462"/>
        </pc:sldMkLst>
      </pc:sldChg>
    </pc:docChg>
  </pc:docChgLst>
  <pc:docChgLst>
    <pc:chgData name="Buss, Vera" userId="a79c05a7-0a4c-47fe-9032-eb4ecc8bbc26" providerId="ADAL" clId="{CC1C1A19-4BA0-49F3-B366-10A84C7A1975}"/>
    <pc:docChg chg="modSld">
      <pc:chgData name="Buss, Vera" userId="a79c05a7-0a4c-47fe-9032-eb4ecc8bbc26" providerId="ADAL" clId="{CC1C1A19-4BA0-49F3-B366-10A84C7A1975}" dt="2023-06-09T16:13:25.576" v="76" actId="27918"/>
      <pc:docMkLst>
        <pc:docMk/>
      </pc:docMkLst>
      <pc:sldChg chg="mod">
        <pc:chgData name="Buss, Vera" userId="a79c05a7-0a4c-47fe-9032-eb4ecc8bbc26" providerId="ADAL" clId="{CC1C1A19-4BA0-49F3-B366-10A84C7A1975}" dt="2023-06-09T16:10:30.817" v="51" actId="27918"/>
        <pc:sldMkLst>
          <pc:docMk/>
          <pc:sldMk cId="4194341902" sldId="446"/>
        </pc:sldMkLst>
      </pc:sldChg>
      <pc:sldChg chg="mod">
        <pc:chgData name="Buss, Vera" userId="a79c05a7-0a4c-47fe-9032-eb4ecc8bbc26" providerId="ADAL" clId="{CC1C1A19-4BA0-49F3-B366-10A84C7A1975}" dt="2023-06-09T16:11:17.473" v="57" actId="27918"/>
        <pc:sldMkLst>
          <pc:docMk/>
          <pc:sldMk cId="2370126118" sldId="447"/>
        </pc:sldMkLst>
      </pc:sldChg>
      <pc:sldChg chg="mod">
        <pc:chgData name="Buss, Vera" userId="a79c05a7-0a4c-47fe-9032-eb4ecc8bbc26" providerId="ADAL" clId="{CC1C1A19-4BA0-49F3-B366-10A84C7A1975}" dt="2023-06-09T16:06:40.276" v="22" actId="27918"/>
        <pc:sldMkLst>
          <pc:docMk/>
          <pc:sldMk cId="633077769" sldId="448"/>
        </pc:sldMkLst>
      </pc:sldChg>
      <pc:sldChg chg="mod">
        <pc:chgData name="Buss, Vera" userId="a79c05a7-0a4c-47fe-9032-eb4ecc8bbc26" providerId="ADAL" clId="{CC1C1A19-4BA0-49F3-B366-10A84C7A1975}" dt="2023-06-09T16:08:32.766" v="37" actId="27918"/>
        <pc:sldMkLst>
          <pc:docMk/>
          <pc:sldMk cId="2987757541" sldId="452"/>
        </pc:sldMkLst>
      </pc:sldChg>
      <pc:sldChg chg="mod">
        <pc:chgData name="Buss, Vera" userId="a79c05a7-0a4c-47fe-9032-eb4ecc8bbc26" providerId="ADAL" clId="{CC1C1A19-4BA0-49F3-B366-10A84C7A1975}" dt="2023-06-09T16:07:19.635" v="28" actId="27918"/>
        <pc:sldMkLst>
          <pc:docMk/>
          <pc:sldMk cId="1229948450" sldId="453"/>
        </pc:sldMkLst>
      </pc:sldChg>
      <pc:sldChg chg="modSp mod">
        <pc:chgData name="Buss, Vera" userId="a79c05a7-0a4c-47fe-9032-eb4ecc8bbc26" providerId="ADAL" clId="{CC1C1A19-4BA0-49F3-B366-10A84C7A1975}" dt="2023-06-09T15:55:14.229" v="15" actId="20577"/>
        <pc:sldMkLst>
          <pc:docMk/>
          <pc:sldMk cId="2659603248" sldId="455"/>
        </pc:sldMkLst>
      </pc:sldChg>
      <pc:sldChg chg="mod">
        <pc:chgData name="Buss, Vera" userId="a79c05a7-0a4c-47fe-9032-eb4ecc8bbc26" providerId="ADAL" clId="{CC1C1A19-4BA0-49F3-B366-10A84C7A1975}" dt="2023-06-09T16:09:54.224" v="46" actId="27918"/>
        <pc:sldMkLst>
          <pc:docMk/>
          <pc:sldMk cId="3472951639" sldId="456"/>
        </pc:sldMkLst>
      </pc:sldChg>
      <pc:sldChg chg="mod">
        <pc:chgData name="Buss, Vera" userId="a79c05a7-0a4c-47fe-9032-eb4ecc8bbc26" providerId="ADAL" clId="{CC1C1A19-4BA0-49F3-B366-10A84C7A1975}" dt="2023-06-09T16:13:25.576" v="76" actId="27918"/>
        <pc:sldMkLst>
          <pc:docMk/>
          <pc:sldMk cId="1347441576" sldId="459"/>
        </pc:sldMkLst>
      </pc:sldChg>
      <pc:sldChg chg="mod">
        <pc:chgData name="Buss, Vera" userId="a79c05a7-0a4c-47fe-9032-eb4ecc8bbc26" providerId="ADAL" clId="{CC1C1A19-4BA0-49F3-B366-10A84C7A1975}" dt="2023-06-09T16:12:43.672" v="70" actId="27918"/>
        <pc:sldMkLst>
          <pc:docMk/>
          <pc:sldMk cId="3009515767" sldId="460"/>
        </pc:sldMkLst>
      </pc:sldChg>
      <pc:sldChg chg="mod">
        <pc:chgData name="Buss, Vera" userId="a79c05a7-0a4c-47fe-9032-eb4ecc8bbc26" providerId="ADAL" clId="{CC1C1A19-4BA0-49F3-B366-10A84C7A1975}" dt="2023-06-09T16:06:14.027" v="19" actId="27918"/>
        <pc:sldMkLst>
          <pc:docMk/>
          <pc:sldMk cId="2334883861" sldId="461"/>
        </pc:sldMkLst>
      </pc:sldChg>
      <pc:sldChg chg="mod">
        <pc:chgData name="Buss, Vera" userId="a79c05a7-0a4c-47fe-9032-eb4ecc8bbc26" providerId="ADAL" clId="{CC1C1A19-4BA0-49F3-B366-10A84C7A1975}" dt="2023-06-09T16:12:08.158" v="64" actId="27918"/>
        <pc:sldMkLst>
          <pc:docMk/>
          <pc:sldMk cId="1117168479" sldId="462"/>
        </pc:sldMkLst>
      </pc:sldChg>
    </pc:docChg>
  </pc:docChgLst>
  <pc:docChgLst>
    <pc:chgData name="Buss, Vera" userId="a79c05a7-0a4c-47fe-9032-eb4ecc8bbc26" providerId="ADAL" clId="{9C191C84-B7AA-44A9-A89F-1BFDB30F1200}"/>
    <pc:docChg chg="undo custSel modSld">
      <pc:chgData name="Buss, Vera" userId="a79c05a7-0a4c-47fe-9032-eb4ecc8bbc26" providerId="ADAL" clId="{9C191C84-B7AA-44A9-A89F-1BFDB30F1200}" dt="2024-06-21T10:42:06.537" v="99" actId="27918"/>
      <pc:docMkLst>
        <pc:docMk/>
      </pc:docMkLst>
      <pc:sldChg chg="modSp mod">
        <pc:chgData name="Buss, Vera" userId="a79c05a7-0a4c-47fe-9032-eb4ecc8bbc26" providerId="ADAL" clId="{9C191C84-B7AA-44A9-A89F-1BFDB30F1200}" dt="2024-06-21T10:38:20.797" v="71" actId="404"/>
        <pc:sldMkLst>
          <pc:docMk/>
          <pc:sldMk cId="4194341902" sldId="446"/>
        </pc:sldMkLst>
      </pc:sldChg>
      <pc:sldChg chg="modSp mod">
        <pc:chgData name="Buss, Vera" userId="a79c05a7-0a4c-47fe-9032-eb4ecc8bbc26" providerId="ADAL" clId="{9C191C84-B7AA-44A9-A89F-1BFDB30F1200}" dt="2024-06-21T10:39:47.820" v="78" actId="27918"/>
        <pc:sldMkLst>
          <pc:docMk/>
          <pc:sldMk cId="2370126118" sldId="447"/>
        </pc:sldMkLst>
      </pc:sldChg>
      <pc:sldChg chg="mod">
        <pc:chgData name="Buss, Vera" userId="a79c05a7-0a4c-47fe-9032-eb4ecc8bbc26" providerId="ADAL" clId="{9C191C84-B7AA-44A9-A89F-1BFDB30F1200}" dt="2024-06-21T10:27:54.624" v="38" actId="27918"/>
        <pc:sldMkLst>
          <pc:docMk/>
          <pc:sldMk cId="633077769" sldId="448"/>
        </pc:sldMkLst>
      </pc:sldChg>
      <pc:sldChg chg="mod">
        <pc:chgData name="Buss, Vera" userId="a79c05a7-0a4c-47fe-9032-eb4ecc8bbc26" providerId="ADAL" clId="{9C191C84-B7AA-44A9-A89F-1BFDB30F1200}" dt="2024-06-21T10:35:49.060" v="51" actId="27918"/>
        <pc:sldMkLst>
          <pc:docMk/>
          <pc:sldMk cId="2987757541" sldId="452"/>
        </pc:sldMkLst>
      </pc:sldChg>
      <pc:sldChg chg="mod">
        <pc:chgData name="Buss, Vera" userId="a79c05a7-0a4c-47fe-9032-eb4ecc8bbc26" providerId="ADAL" clId="{9C191C84-B7AA-44A9-A89F-1BFDB30F1200}" dt="2024-06-21T10:34:19.646" v="45" actId="27918"/>
        <pc:sldMkLst>
          <pc:docMk/>
          <pc:sldMk cId="1229948450" sldId="453"/>
        </pc:sldMkLst>
      </pc:sldChg>
      <pc:sldChg chg="modSp mod">
        <pc:chgData name="Buss, Vera" userId="a79c05a7-0a4c-47fe-9032-eb4ecc8bbc26" providerId="ADAL" clId="{9C191C84-B7AA-44A9-A89F-1BFDB30F1200}" dt="2024-06-21T10:22:56.047" v="15" actId="20577"/>
        <pc:sldMkLst>
          <pc:docMk/>
          <pc:sldMk cId="2659603248" sldId="455"/>
        </pc:sldMkLst>
      </pc:sldChg>
      <pc:sldChg chg="mod">
        <pc:chgData name="Buss, Vera" userId="a79c05a7-0a4c-47fe-9032-eb4ecc8bbc26" providerId="ADAL" clId="{9C191C84-B7AA-44A9-A89F-1BFDB30F1200}" dt="2024-06-21T10:37:20.796" v="59" actId="27918"/>
        <pc:sldMkLst>
          <pc:docMk/>
          <pc:sldMk cId="3472951639" sldId="456"/>
        </pc:sldMkLst>
      </pc:sldChg>
      <pc:sldChg chg="modSp mod">
        <pc:chgData name="Buss, Vera" userId="a79c05a7-0a4c-47fe-9032-eb4ecc8bbc26" providerId="ADAL" clId="{9C191C84-B7AA-44A9-A89F-1BFDB30F1200}" dt="2024-06-21T10:42:06.537" v="99" actId="27918"/>
        <pc:sldMkLst>
          <pc:docMk/>
          <pc:sldMk cId="1347441576" sldId="459"/>
        </pc:sldMkLst>
      </pc:sldChg>
      <pc:sldChg chg="modSp mod">
        <pc:chgData name="Buss, Vera" userId="a79c05a7-0a4c-47fe-9032-eb4ecc8bbc26" providerId="ADAL" clId="{9C191C84-B7AA-44A9-A89F-1BFDB30F1200}" dt="2024-06-21T10:41:24.242" v="92" actId="404"/>
        <pc:sldMkLst>
          <pc:docMk/>
          <pc:sldMk cId="3009515767" sldId="460"/>
        </pc:sldMkLst>
      </pc:sldChg>
      <pc:sldChg chg="mod">
        <pc:chgData name="Buss, Vera" userId="a79c05a7-0a4c-47fe-9032-eb4ecc8bbc26" providerId="ADAL" clId="{9C191C84-B7AA-44A9-A89F-1BFDB30F1200}" dt="2024-06-21T10:26:50.891" v="34" actId="27918"/>
        <pc:sldMkLst>
          <pc:docMk/>
          <pc:sldMk cId="2334883861" sldId="461"/>
        </pc:sldMkLst>
      </pc:sldChg>
      <pc:sldChg chg="modSp mod">
        <pc:chgData name="Buss, Vera" userId="a79c05a7-0a4c-47fe-9032-eb4ecc8bbc26" providerId="ADAL" clId="{9C191C84-B7AA-44A9-A89F-1BFDB30F1200}" dt="2024-06-21T10:40:36.201" v="85" actId="27918"/>
        <pc:sldMkLst>
          <pc:docMk/>
          <pc:sldMk cId="1117168479" sldId="462"/>
        </pc:sldMkLst>
      </pc:sldChg>
      <pc:sldChg chg="mod">
        <pc:chgData name="Buss, Vera" userId="a79c05a7-0a4c-47fe-9032-eb4ecc8bbc26" providerId="ADAL" clId="{9C191C84-B7AA-44A9-A89F-1BFDB30F1200}" dt="2024-06-21T10:24:56.543" v="24" actId="27918"/>
        <pc:sldMkLst>
          <pc:docMk/>
          <pc:sldMk cId="706437633" sldId="463"/>
        </pc:sldMkLst>
      </pc:sldChg>
    </pc:docChg>
  </pc:docChgLst>
  <pc:docChgLst>
    <pc:chgData name="Buss, Vera" userId="a79c05a7-0a4c-47fe-9032-eb4ecc8bbc26" providerId="ADAL" clId="{93C84065-30CC-4496-BF94-B09AAB372C4C}"/>
    <pc:docChg chg="modSld">
      <pc:chgData name="Buss, Vera" userId="a79c05a7-0a4c-47fe-9032-eb4ecc8bbc26" providerId="ADAL" clId="{93C84065-30CC-4496-BF94-B09AAB372C4C}" dt="2024-05-08T08:53:44.568" v="90" actId="27918"/>
      <pc:docMkLst>
        <pc:docMk/>
      </pc:docMkLst>
      <pc:sldChg chg="mod">
        <pc:chgData name="Buss, Vera" userId="a79c05a7-0a4c-47fe-9032-eb4ecc8bbc26" providerId="ADAL" clId="{93C84065-30CC-4496-BF94-B09AAB372C4C}" dt="2024-05-08T08:50:28.956" v="66" actId="27918"/>
        <pc:sldMkLst>
          <pc:docMk/>
          <pc:sldMk cId="4194341902" sldId="446"/>
        </pc:sldMkLst>
      </pc:sldChg>
      <pc:sldChg chg="mod">
        <pc:chgData name="Buss, Vera" userId="a79c05a7-0a4c-47fe-9032-eb4ecc8bbc26" providerId="ADAL" clId="{93C84065-30CC-4496-BF94-B09AAB372C4C}" dt="2024-05-08T08:51:03.910" v="72" actId="27918"/>
        <pc:sldMkLst>
          <pc:docMk/>
          <pc:sldMk cId="2370126118" sldId="447"/>
        </pc:sldMkLst>
      </pc:sldChg>
      <pc:sldChg chg="mod">
        <pc:chgData name="Buss, Vera" userId="a79c05a7-0a4c-47fe-9032-eb4ecc8bbc26" providerId="ADAL" clId="{93C84065-30CC-4496-BF94-B09AAB372C4C}" dt="2024-05-08T08:39:53.156" v="38" actId="27918"/>
        <pc:sldMkLst>
          <pc:docMk/>
          <pc:sldMk cId="633077769" sldId="448"/>
        </pc:sldMkLst>
      </pc:sldChg>
      <pc:sldChg chg="mod">
        <pc:chgData name="Buss, Vera" userId="a79c05a7-0a4c-47fe-9032-eb4ecc8bbc26" providerId="ADAL" clId="{93C84065-30CC-4496-BF94-B09AAB372C4C}" dt="2024-05-08T08:46:58.886" v="49" actId="27918"/>
        <pc:sldMkLst>
          <pc:docMk/>
          <pc:sldMk cId="2987757541" sldId="452"/>
        </pc:sldMkLst>
      </pc:sldChg>
      <pc:sldChg chg="mod">
        <pc:chgData name="Buss, Vera" userId="a79c05a7-0a4c-47fe-9032-eb4ecc8bbc26" providerId="ADAL" clId="{93C84065-30CC-4496-BF94-B09AAB372C4C}" dt="2024-05-08T08:45:44.050" v="43" actId="27918"/>
        <pc:sldMkLst>
          <pc:docMk/>
          <pc:sldMk cId="1229948450" sldId="453"/>
        </pc:sldMkLst>
      </pc:sldChg>
      <pc:sldChg chg="modSp mod">
        <pc:chgData name="Buss, Vera" userId="a79c05a7-0a4c-47fe-9032-eb4ecc8bbc26" providerId="ADAL" clId="{93C84065-30CC-4496-BF94-B09AAB372C4C}" dt="2024-05-08T08:36:18.498" v="13" actId="20577"/>
        <pc:sldMkLst>
          <pc:docMk/>
          <pc:sldMk cId="2659603248" sldId="455"/>
        </pc:sldMkLst>
      </pc:sldChg>
      <pc:sldChg chg="mod">
        <pc:chgData name="Buss, Vera" userId="a79c05a7-0a4c-47fe-9032-eb4ecc8bbc26" providerId="ADAL" clId="{93C84065-30CC-4496-BF94-B09AAB372C4C}" dt="2024-05-08T08:49:22.355" v="56" actId="27918"/>
        <pc:sldMkLst>
          <pc:docMk/>
          <pc:sldMk cId="3472951639" sldId="456"/>
        </pc:sldMkLst>
      </pc:sldChg>
      <pc:sldChg chg="mod">
        <pc:chgData name="Buss, Vera" userId="a79c05a7-0a4c-47fe-9032-eb4ecc8bbc26" providerId="ADAL" clId="{93C84065-30CC-4496-BF94-B09AAB372C4C}" dt="2024-05-08T08:53:44.568" v="90" actId="27918"/>
        <pc:sldMkLst>
          <pc:docMk/>
          <pc:sldMk cId="1347441576" sldId="459"/>
        </pc:sldMkLst>
      </pc:sldChg>
      <pc:sldChg chg="mod">
        <pc:chgData name="Buss, Vera" userId="a79c05a7-0a4c-47fe-9032-eb4ecc8bbc26" providerId="ADAL" clId="{93C84065-30CC-4496-BF94-B09AAB372C4C}" dt="2024-05-08T08:52:57.748" v="84" actId="27918"/>
        <pc:sldMkLst>
          <pc:docMk/>
          <pc:sldMk cId="3009515767" sldId="460"/>
        </pc:sldMkLst>
      </pc:sldChg>
      <pc:sldChg chg="mod">
        <pc:chgData name="Buss, Vera" userId="a79c05a7-0a4c-47fe-9032-eb4ecc8bbc26" providerId="ADAL" clId="{93C84065-30CC-4496-BF94-B09AAB372C4C}" dt="2024-05-08T08:38:09.630" v="34" actId="27918"/>
        <pc:sldMkLst>
          <pc:docMk/>
          <pc:sldMk cId="2334883861" sldId="461"/>
        </pc:sldMkLst>
      </pc:sldChg>
      <pc:sldChg chg="mod">
        <pc:chgData name="Buss, Vera" userId="a79c05a7-0a4c-47fe-9032-eb4ecc8bbc26" providerId="ADAL" clId="{93C84065-30CC-4496-BF94-B09AAB372C4C}" dt="2024-05-08T08:51:57.495" v="78" actId="27918"/>
        <pc:sldMkLst>
          <pc:docMk/>
          <pc:sldMk cId="1117168479" sldId="462"/>
        </pc:sldMkLst>
      </pc:sldChg>
      <pc:sldChg chg="mod">
        <pc:chgData name="Buss, Vera" userId="a79c05a7-0a4c-47fe-9032-eb4ecc8bbc26" providerId="ADAL" clId="{93C84065-30CC-4496-BF94-B09AAB372C4C}" dt="2024-05-08T08:37:05.999" v="23" actId="27918"/>
        <pc:sldMkLst>
          <pc:docMk/>
          <pc:sldMk cId="706437633" sldId="463"/>
        </pc:sldMkLst>
      </pc:sldChg>
    </pc:docChg>
  </pc:docChgLst>
  <pc:docChgLst>
    <pc:chgData name="Buss, Vera" userId="a79c05a7-0a4c-47fe-9032-eb4ecc8bbc26" providerId="ADAL" clId="{CFDD6837-7B59-4613-8434-18E3560FD320}"/>
    <pc:docChg chg="modSld">
      <pc:chgData name="Buss, Vera" userId="a79c05a7-0a4c-47fe-9032-eb4ecc8bbc26" providerId="ADAL" clId="{CFDD6837-7B59-4613-8434-18E3560FD320}" dt="2023-05-30T12:39:29.791" v="72" actId="27918"/>
      <pc:docMkLst>
        <pc:docMk/>
      </pc:docMkLst>
      <pc:sldChg chg="mod">
        <pc:chgData name="Buss, Vera" userId="a79c05a7-0a4c-47fe-9032-eb4ecc8bbc26" providerId="ADAL" clId="{CFDD6837-7B59-4613-8434-18E3560FD320}" dt="2023-05-30T12:35:49.339" v="45" actId="27918"/>
        <pc:sldMkLst>
          <pc:docMk/>
          <pc:sldMk cId="4194341902" sldId="446"/>
        </pc:sldMkLst>
      </pc:sldChg>
      <pc:sldChg chg="mod">
        <pc:chgData name="Buss, Vera" userId="a79c05a7-0a4c-47fe-9032-eb4ecc8bbc26" providerId="ADAL" clId="{CFDD6837-7B59-4613-8434-18E3560FD320}" dt="2023-05-30T12:36:45.158" v="51" actId="27918"/>
        <pc:sldMkLst>
          <pc:docMk/>
          <pc:sldMk cId="2370126118" sldId="447"/>
        </pc:sldMkLst>
      </pc:sldChg>
      <pc:sldChg chg="mod">
        <pc:chgData name="Buss, Vera" userId="a79c05a7-0a4c-47fe-9032-eb4ecc8bbc26" providerId="ADAL" clId="{CFDD6837-7B59-4613-8434-18E3560FD320}" dt="2023-05-30T12:31:10.174" v="21" actId="27918"/>
        <pc:sldMkLst>
          <pc:docMk/>
          <pc:sldMk cId="633077769" sldId="448"/>
        </pc:sldMkLst>
      </pc:sldChg>
      <pc:sldChg chg="mod">
        <pc:chgData name="Buss, Vera" userId="a79c05a7-0a4c-47fe-9032-eb4ecc8bbc26" providerId="ADAL" clId="{CFDD6837-7B59-4613-8434-18E3560FD320}" dt="2023-05-30T12:34:04.914" v="33" actId="27918"/>
        <pc:sldMkLst>
          <pc:docMk/>
          <pc:sldMk cId="2987757541" sldId="452"/>
        </pc:sldMkLst>
      </pc:sldChg>
      <pc:sldChg chg="mod">
        <pc:chgData name="Buss, Vera" userId="a79c05a7-0a4c-47fe-9032-eb4ecc8bbc26" providerId="ADAL" clId="{CFDD6837-7B59-4613-8434-18E3560FD320}" dt="2023-05-30T12:32:37.814" v="27" actId="27918"/>
        <pc:sldMkLst>
          <pc:docMk/>
          <pc:sldMk cId="1229948450" sldId="453"/>
        </pc:sldMkLst>
      </pc:sldChg>
      <pc:sldChg chg="modSp mod">
        <pc:chgData name="Buss, Vera" userId="a79c05a7-0a4c-47fe-9032-eb4ecc8bbc26" providerId="ADAL" clId="{CFDD6837-7B59-4613-8434-18E3560FD320}" dt="2023-05-30T10:38:40.688" v="11" actId="20577"/>
        <pc:sldMkLst>
          <pc:docMk/>
          <pc:sldMk cId="2659603248" sldId="455"/>
        </pc:sldMkLst>
      </pc:sldChg>
      <pc:sldChg chg="mod">
        <pc:chgData name="Buss, Vera" userId="a79c05a7-0a4c-47fe-9032-eb4ecc8bbc26" providerId="ADAL" clId="{CFDD6837-7B59-4613-8434-18E3560FD320}" dt="2023-05-30T12:35:09.213" v="39" actId="27918"/>
        <pc:sldMkLst>
          <pc:docMk/>
          <pc:sldMk cId="3472951639" sldId="456"/>
        </pc:sldMkLst>
      </pc:sldChg>
      <pc:sldChg chg="mod">
        <pc:chgData name="Buss, Vera" userId="a79c05a7-0a4c-47fe-9032-eb4ecc8bbc26" providerId="ADAL" clId="{CFDD6837-7B59-4613-8434-18E3560FD320}" dt="2023-05-30T12:39:29.791" v="72" actId="27918"/>
        <pc:sldMkLst>
          <pc:docMk/>
          <pc:sldMk cId="1347441576" sldId="459"/>
        </pc:sldMkLst>
      </pc:sldChg>
      <pc:sldChg chg="mod">
        <pc:chgData name="Buss, Vera" userId="a79c05a7-0a4c-47fe-9032-eb4ecc8bbc26" providerId="ADAL" clId="{CFDD6837-7B59-4613-8434-18E3560FD320}" dt="2023-05-30T12:38:36.723" v="66" actId="27918"/>
        <pc:sldMkLst>
          <pc:docMk/>
          <pc:sldMk cId="3009515767" sldId="460"/>
        </pc:sldMkLst>
      </pc:sldChg>
      <pc:sldChg chg="mod">
        <pc:chgData name="Buss, Vera" userId="a79c05a7-0a4c-47fe-9032-eb4ecc8bbc26" providerId="ADAL" clId="{CFDD6837-7B59-4613-8434-18E3560FD320}" dt="2023-05-30T12:30:29.330" v="17" actId="27918"/>
        <pc:sldMkLst>
          <pc:docMk/>
          <pc:sldMk cId="2334883861" sldId="461"/>
        </pc:sldMkLst>
      </pc:sldChg>
      <pc:sldChg chg="mod">
        <pc:chgData name="Buss, Vera" userId="a79c05a7-0a4c-47fe-9032-eb4ecc8bbc26" providerId="ADAL" clId="{CFDD6837-7B59-4613-8434-18E3560FD320}" dt="2023-05-30T12:37:46.873" v="60" actId="27918"/>
        <pc:sldMkLst>
          <pc:docMk/>
          <pc:sldMk cId="1117168479" sldId="462"/>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845413718088421E-2"/>
          <c:y val="3.2224756738427063E-2"/>
          <c:w val="0.89346457709822502"/>
          <c:h val="0.65730586738026053"/>
        </c:manualLayout>
      </c:layout>
      <c:lineChart>
        <c:grouping val="standard"/>
        <c:varyColors val="0"/>
        <c:ser>
          <c:idx val="0"/>
          <c:order val="0"/>
          <c:tx>
            <c:strRef>
              <c:f>Sheet1!$B$1</c:f>
              <c:strCache>
                <c:ptCount val="1"/>
                <c:pt idx="0">
                  <c:v>Cigarette smoking</c:v>
                </c:pt>
              </c:strCache>
            </c:strRef>
          </c:tx>
          <c:spPr>
            <a:ln w="22225">
              <a:solidFill>
                <a:srgbClr val="9900CC"/>
              </a:solidFill>
            </a:ln>
          </c:spPr>
          <c:marker>
            <c:symbol val="none"/>
          </c:marker>
          <c:dLbls>
            <c:dLbl>
              <c:idx val="14"/>
              <c:layout>
                <c:manualLayout>
                  <c:x val="-2.900083234999272E-2"/>
                  <c:y val="-6.95423354752561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AFA-44E7-B935-4C8840FE4907}"/>
                </c:ext>
              </c:extLst>
            </c:dLbl>
            <c:dLbl>
              <c:idx val="15"/>
              <c:layout>
                <c:manualLayout>
                  <c:x val="-2.562221059111925E-2"/>
                  <c:y val="-5.16727846036700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160-4290-A9D1-6B2CF80421B7}"/>
                </c:ext>
              </c:extLst>
            </c:dLbl>
            <c:dLbl>
              <c:idx val="16"/>
              <c:layout>
                <c:manualLayout>
                  <c:x val="-2.0945184968191727E-2"/>
                  <c:y val="-5.46510430822677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9BA-4BF3-96B5-AE2879F51F74}"/>
                </c:ext>
              </c:extLst>
            </c:dLbl>
            <c:dLbl>
              <c:idx val="17"/>
              <c:layout>
                <c:manualLayout>
                  <c:x val="-9.2895372518736162E-3"/>
                  <c:y val="-7.16271164102746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4C2-46C5-9A89-B30DA8D60030}"/>
                </c:ext>
              </c:extLst>
            </c:dLbl>
            <c:dLbl>
              <c:idx val="18"/>
              <c:layout>
                <c:manualLayout>
                  <c:x val="-8.9123693278012183E-3"/>
                  <c:y val="-2.69532392313091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F86-4BAD-A622-262209589822}"/>
                </c:ext>
              </c:extLst>
            </c:dLbl>
            <c:numFmt formatCode="#,##0.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Sheet1!$B$2:$B$20</c:f>
              <c:numCache>
                <c:formatCode>General</c:formatCode>
                <c:ptCount val="19"/>
                <c:pt idx="0">
                  <c:v>24.1</c:v>
                </c:pt>
                <c:pt idx="1">
                  <c:v>22</c:v>
                </c:pt>
                <c:pt idx="2">
                  <c:v>21.5</c:v>
                </c:pt>
                <c:pt idx="3">
                  <c:v>21.4</c:v>
                </c:pt>
                <c:pt idx="4">
                  <c:v>20.8</c:v>
                </c:pt>
                <c:pt idx="5">
                  <c:v>20</c:v>
                </c:pt>
                <c:pt idx="6">
                  <c:v>19.2</c:v>
                </c:pt>
                <c:pt idx="7">
                  <c:v>18.5</c:v>
                </c:pt>
                <c:pt idx="8">
                  <c:v>18.7</c:v>
                </c:pt>
                <c:pt idx="9">
                  <c:v>18</c:v>
                </c:pt>
                <c:pt idx="10">
                  <c:v>17.2</c:v>
                </c:pt>
                <c:pt idx="11">
                  <c:v>17.2</c:v>
                </c:pt>
                <c:pt idx="12">
                  <c:v>15.4</c:v>
                </c:pt>
                <c:pt idx="13">
                  <c:v>14.8</c:v>
                </c:pt>
                <c:pt idx="14" formatCode="0.0">
                  <c:v>14.8</c:v>
                </c:pt>
                <c:pt idx="15">
                  <c:v>14.8</c:v>
                </c:pt>
                <c:pt idx="16">
                  <c:v>14.6</c:v>
                </c:pt>
                <c:pt idx="17">
                  <c:v>14.2</c:v>
                </c:pt>
                <c:pt idx="18">
                  <c:v>14.6</c:v>
                </c:pt>
              </c:numCache>
            </c:numRef>
          </c:val>
          <c:smooth val="0"/>
          <c:extLst>
            <c:ext xmlns:c16="http://schemas.microsoft.com/office/drawing/2014/chart" uri="{C3380CC4-5D6E-409C-BE32-E72D297353CC}">
              <c16:uniqueId val="{00000000-FF56-400C-A340-16353C7D8D15}"/>
            </c:ext>
          </c:extLst>
        </c:ser>
        <c:ser>
          <c:idx val="1"/>
          <c:order val="1"/>
          <c:tx>
            <c:strRef>
              <c:f>Sheet1!$D$1</c:f>
              <c:strCache>
                <c:ptCount val="1"/>
                <c:pt idx="0">
                  <c:v>Upper 95% CI</c:v>
                </c:pt>
              </c:strCache>
            </c:strRef>
          </c:tx>
          <c:spPr>
            <a:ln w="22225">
              <a:solidFill>
                <a:srgbClr val="CC99FF"/>
              </a:solidFill>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Sheet1!$D$2:$D$20</c:f>
              <c:numCache>
                <c:formatCode>General</c:formatCode>
                <c:ptCount val="19"/>
                <c:pt idx="0">
                  <c:v>24.7</c:v>
                </c:pt>
                <c:pt idx="1">
                  <c:v>22.6</c:v>
                </c:pt>
                <c:pt idx="2">
                  <c:v>22.1</c:v>
                </c:pt>
                <c:pt idx="3">
                  <c:v>21.9</c:v>
                </c:pt>
                <c:pt idx="4">
                  <c:v>21.3</c:v>
                </c:pt>
                <c:pt idx="5">
                  <c:v>20.6</c:v>
                </c:pt>
                <c:pt idx="6">
                  <c:v>19.8</c:v>
                </c:pt>
                <c:pt idx="7">
                  <c:v>19.100000000000001</c:v>
                </c:pt>
                <c:pt idx="8">
                  <c:v>19.3</c:v>
                </c:pt>
                <c:pt idx="9">
                  <c:v>18.5</c:v>
                </c:pt>
                <c:pt idx="10">
                  <c:v>17.7</c:v>
                </c:pt>
                <c:pt idx="11">
                  <c:v>17.7</c:v>
                </c:pt>
                <c:pt idx="12">
                  <c:v>15.9</c:v>
                </c:pt>
                <c:pt idx="13">
                  <c:v>15.3</c:v>
                </c:pt>
                <c:pt idx="14" formatCode="0.0">
                  <c:v>15.3</c:v>
                </c:pt>
                <c:pt idx="15">
                  <c:v>15.3</c:v>
                </c:pt>
                <c:pt idx="16">
                  <c:v>15.1</c:v>
                </c:pt>
                <c:pt idx="17">
                  <c:v>14.7</c:v>
                </c:pt>
                <c:pt idx="18">
                  <c:v>15.8</c:v>
                </c:pt>
              </c:numCache>
            </c:numRef>
          </c:val>
          <c:smooth val="0"/>
          <c:extLst>
            <c:ext xmlns:c16="http://schemas.microsoft.com/office/drawing/2014/chart" uri="{C3380CC4-5D6E-409C-BE32-E72D297353CC}">
              <c16:uniqueId val="{00000001-FF56-400C-A340-16353C7D8D15}"/>
            </c:ext>
          </c:extLst>
        </c:ser>
        <c:ser>
          <c:idx val="2"/>
          <c:order val="2"/>
          <c:tx>
            <c:strRef>
              <c:f>Sheet1!$C$1</c:f>
              <c:strCache>
                <c:ptCount val="1"/>
                <c:pt idx="0">
                  <c:v>Lower 95% CI</c:v>
                </c:pt>
              </c:strCache>
            </c:strRef>
          </c:tx>
          <c:spPr>
            <a:ln w="22225">
              <a:solidFill>
                <a:srgbClr val="CC99FF"/>
              </a:solidFill>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Sheet1!$C$2:$C$20</c:f>
              <c:numCache>
                <c:formatCode>General</c:formatCode>
                <c:ptCount val="19"/>
                <c:pt idx="0">
                  <c:v>23.6</c:v>
                </c:pt>
                <c:pt idx="1">
                  <c:v>21.4</c:v>
                </c:pt>
                <c:pt idx="2">
                  <c:v>21</c:v>
                </c:pt>
                <c:pt idx="3">
                  <c:v>20.8</c:v>
                </c:pt>
                <c:pt idx="4">
                  <c:v>20.2</c:v>
                </c:pt>
                <c:pt idx="5">
                  <c:v>19.5</c:v>
                </c:pt>
                <c:pt idx="6">
                  <c:v>18.7</c:v>
                </c:pt>
                <c:pt idx="7">
                  <c:v>18</c:v>
                </c:pt>
                <c:pt idx="8">
                  <c:v>18.2</c:v>
                </c:pt>
                <c:pt idx="9">
                  <c:v>17.5</c:v>
                </c:pt>
                <c:pt idx="10">
                  <c:v>16.7</c:v>
                </c:pt>
                <c:pt idx="11">
                  <c:v>16.7</c:v>
                </c:pt>
                <c:pt idx="12">
                  <c:v>15</c:v>
                </c:pt>
                <c:pt idx="13">
                  <c:v>14.3</c:v>
                </c:pt>
                <c:pt idx="14" formatCode="0.0">
                  <c:v>14.3</c:v>
                </c:pt>
                <c:pt idx="15">
                  <c:v>14.3</c:v>
                </c:pt>
                <c:pt idx="16">
                  <c:v>14.1</c:v>
                </c:pt>
                <c:pt idx="17">
                  <c:v>13.8</c:v>
                </c:pt>
                <c:pt idx="18">
                  <c:v>13.5</c:v>
                </c:pt>
              </c:numCache>
            </c:numRef>
          </c:val>
          <c:smooth val="0"/>
          <c:extLst>
            <c:ext xmlns:c16="http://schemas.microsoft.com/office/drawing/2014/chart" uri="{C3380CC4-5D6E-409C-BE32-E72D297353CC}">
              <c16:uniqueId val="{00000002-FF56-400C-A340-16353C7D8D15}"/>
            </c:ext>
          </c:extLst>
        </c:ser>
        <c:ser>
          <c:idx val="3"/>
          <c:order val="3"/>
          <c:tx>
            <c:strRef>
              <c:f>Sheet1!$E$1</c:f>
              <c:strCache>
                <c:ptCount val="1"/>
                <c:pt idx="0">
                  <c:v>Daily cigarette smoking</c:v>
                </c:pt>
              </c:strCache>
            </c:strRef>
          </c:tx>
          <c:marker>
            <c:symbol val="none"/>
          </c:marker>
          <c:dLbls>
            <c:dLbl>
              <c:idx val="0"/>
              <c:layout>
                <c:manualLayout>
                  <c:x val="-3.6600461370633268E-2"/>
                  <c:y val="4.1546705776437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18B-465F-9FA1-4ED1524412D0}"/>
                </c:ext>
              </c:extLst>
            </c:dLbl>
            <c:dLbl>
              <c:idx val="1"/>
              <c:layout>
                <c:manualLayout>
                  <c:x val="-3.2048640684173298E-2"/>
                  <c:y val="3.261193034064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18B-465F-9FA1-4ED1524412D0}"/>
                </c:ext>
              </c:extLst>
            </c:dLbl>
            <c:dLbl>
              <c:idx val="2"/>
              <c:layout>
                <c:manualLayout>
                  <c:x val="-2.622613325699974E-2"/>
                  <c:y val="3.559018881924246E-2"/>
                </c:manualLayout>
              </c:layout>
              <c:tx>
                <c:rich>
                  <a:bodyPr/>
                  <a:lstStyle/>
                  <a:p>
                    <a:fld id="{C1175960-BEA7-46C5-8D18-6588C93590AB}" type="VALUE">
                      <a:rPr lang="en-US" smtClean="0"/>
                      <a:pPr/>
                      <a:t>[VALUE]</a:t>
                    </a:fld>
                    <a:r>
                      <a:rPr lang="en-US" dirty="0"/>
                      <a:t>.0</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18B-465F-9FA1-4ED1524412D0}"/>
                </c:ext>
              </c:extLst>
            </c:dLbl>
            <c:dLbl>
              <c:idx val="3"/>
              <c:layout>
                <c:manualLayout>
                  <c:x val="-3.6600461370633254E-2"/>
                  <c:y val="2.96336718620470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18B-465F-9FA1-4ED1524412D0}"/>
                </c:ext>
              </c:extLst>
            </c:dLbl>
            <c:dLbl>
              <c:idx val="4"/>
              <c:layout>
                <c:manualLayout>
                  <c:x val="-3.5083187808479993E-2"/>
                  <c:y val="2.3677154904851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18B-465F-9FA1-4ED1524412D0}"/>
                </c:ext>
              </c:extLst>
            </c:dLbl>
            <c:dLbl>
              <c:idx val="5"/>
              <c:layout>
                <c:manualLayout>
                  <c:x val="-3.3812501067766336E-2"/>
                  <c:y val="1.7720637947656288E-2"/>
                </c:manualLayout>
              </c:layout>
              <c:tx>
                <c:rich>
                  <a:bodyPr/>
                  <a:lstStyle/>
                  <a:p>
                    <a:fld id="{2DEC3E9A-2D10-42A4-A9C2-4F2BAD8FE9E8}" type="VALUE">
                      <a:rPr lang="en-US" smtClean="0"/>
                      <a:pPr/>
                      <a:t>[VALUE]</a:t>
                    </a:fld>
                    <a:r>
                      <a:rPr lang="en-US" dirty="0"/>
                      <a:t>.0</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418B-465F-9FA1-4ED1524412D0}"/>
                </c:ext>
              </c:extLst>
            </c:dLbl>
            <c:dLbl>
              <c:idx val="6"/>
              <c:layout>
                <c:manualLayout>
                  <c:x val="-3.8117734932786626E-2"/>
                  <c:y val="2.36771549048516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18B-465F-9FA1-4ED1524412D0}"/>
                </c:ext>
              </c:extLst>
            </c:dLbl>
            <c:dLbl>
              <c:idx val="7"/>
              <c:layout>
                <c:manualLayout>
                  <c:x val="-3.5083187808479938E-2"/>
                  <c:y val="1.77206379476562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18B-465F-9FA1-4ED1524412D0}"/>
                </c:ext>
              </c:extLst>
            </c:dLbl>
            <c:dLbl>
              <c:idx val="8"/>
              <c:layout>
                <c:manualLayout>
                  <c:x val="-3.2048640684173298E-2"/>
                  <c:y val="3.85684472978400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18B-465F-9FA1-4ED1524412D0}"/>
                </c:ext>
              </c:extLst>
            </c:dLbl>
            <c:dLbl>
              <c:idx val="9"/>
              <c:layout>
                <c:manualLayout>
                  <c:x val="-3.0531367122019978E-2"/>
                  <c:y val="3.85684472978401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18B-465F-9FA1-4ED1524412D0}"/>
                </c:ext>
              </c:extLst>
            </c:dLbl>
            <c:dLbl>
              <c:idx val="10"/>
              <c:layout>
                <c:manualLayout>
                  <c:x val="-2.9014093559866769E-2"/>
                  <c:y val="3.26119303406447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18B-465F-9FA1-4ED1524412D0}"/>
                </c:ext>
              </c:extLst>
            </c:dLbl>
            <c:dLbl>
              <c:idx val="11"/>
              <c:layout>
                <c:manualLayout>
                  <c:x val="-3.2048640684173409E-2"/>
                  <c:y val="2.665541338344937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418B-465F-9FA1-4ED1524412D0}"/>
                </c:ext>
              </c:extLst>
            </c:dLbl>
            <c:dLbl>
              <c:idx val="12"/>
              <c:layout>
                <c:manualLayout>
                  <c:x val="-3.3565914246326614E-2"/>
                  <c:y val="3.261193034064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18B-465F-9FA1-4ED1524412D0}"/>
                </c:ext>
              </c:extLst>
            </c:dLbl>
            <c:dLbl>
              <c:idx val="13"/>
              <c:layout>
                <c:manualLayout>
                  <c:x val="-3.2776931994006886E-2"/>
                  <c:y val="2.96336718620469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418B-465F-9FA1-4ED1524412D0}"/>
                </c:ext>
              </c:extLst>
            </c:dLbl>
            <c:dLbl>
              <c:idx val="14"/>
              <c:layout>
                <c:manualLayout>
                  <c:x val="-3.2776931994006886E-2"/>
                  <c:y val="3.85684472978401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18B-465F-9FA1-4ED1524412D0}"/>
                </c:ext>
              </c:extLst>
            </c:dLbl>
            <c:dLbl>
              <c:idx val="15"/>
              <c:layout>
                <c:manualLayout>
                  <c:x val="-2.9742384869700361E-2"/>
                  <c:y val="3.85684472978401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418B-465F-9FA1-4ED1524412D0}"/>
                </c:ext>
              </c:extLst>
            </c:dLbl>
            <c:dLbl>
              <c:idx val="16"/>
              <c:layout>
                <c:manualLayout>
                  <c:x val="-1.7019269493709705E-2"/>
                  <c:y val="4.15467057764378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18B-465F-9FA1-4ED1524412D0}"/>
                </c:ext>
              </c:extLst>
            </c:dLbl>
            <c:dLbl>
              <c:idx val="17"/>
              <c:layout>
                <c:manualLayout>
                  <c:x val="-1.6875905062640213E-2"/>
                  <c:y val="3.85684472978401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4C2-46C5-9A89-B30DA8D60030}"/>
                </c:ext>
              </c:extLst>
            </c:dLbl>
            <c:dLbl>
              <c:idx val="18"/>
              <c:layout>
                <c:manualLayout>
                  <c:x val="-8.7491728171003175E-3"/>
                  <c:y val="-2.39749807527114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F86-4BAD-A622-262209589822}"/>
                </c:ext>
              </c:extLst>
            </c:dLbl>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Sheet1!$E$2:$E$20</c:f>
              <c:numCache>
                <c:formatCode>General</c:formatCode>
                <c:ptCount val="19"/>
                <c:pt idx="0">
                  <c:v>21.5</c:v>
                </c:pt>
                <c:pt idx="1">
                  <c:v>19.899999999999999</c:v>
                </c:pt>
                <c:pt idx="2">
                  <c:v>19</c:v>
                </c:pt>
                <c:pt idx="3">
                  <c:v>18.899999999999999</c:v>
                </c:pt>
                <c:pt idx="4">
                  <c:v>18.899999999999999</c:v>
                </c:pt>
                <c:pt idx="5">
                  <c:v>18</c:v>
                </c:pt>
                <c:pt idx="6">
                  <c:v>16.8</c:v>
                </c:pt>
                <c:pt idx="7">
                  <c:v>16.399999999999999</c:v>
                </c:pt>
                <c:pt idx="8">
                  <c:v>16.399999999999999</c:v>
                </c:pt>
                <c:pt idx="9">
                  <c:v>15.9</c:v>
                </c:pt>
                <c:pt idx="10">
                  <c:v>14.8</c:v>
                </c:pt>
                <c:pt idx="11">
                  <c:v>14.5</c:v>
                </c:pt>
                <c:pt idx="12">
                  <c:v>13.4</c:v>
                </c:pt>
                <c:pt idx="13">
                  <c:v>11.7</c:v>
                </c:pt>
                <c:pt idx="14">
                  <c:v>11.4</c:v>
                </c:pt>
                <c:pt idx="15">
                  <c:v>11.3</c:v>
                </c:pt>
                <c:pt idx="16">
                  <c:v>11</c:v>
                </c:pt>
                <c:pt idx="17">
                  <c:v>10.4</c:v>
                </c:pt>
                <c:pt idx="18">
                  <c:v>10</c:v>
                </c:pt>
              </c:numCache>
            </c:numRef>
          </c:val>
          <c:smooth val="0"/>
          <c:extLst>
            <c:ext xmlns:c16="http://schemas.microsoft.com/office/drawing/2014/chart" uri="{C3380CC4-5D6E-409C-BE32-E72D297353CC}">
              <c16:uniqueId val="{00000002-418B-465F-9FA1-4ED1524412D0}"/>
            </c:ext>
          </c:extLst>
        </c:ser>
        <c:ser>
          <c:idx val="4"/>
          <c:order val="4"/>
          <c:tx>
            <c:strRef>
              <c:f>Sheet1!$F$1</c:f>
              <c:strCache>
                <c:ptCount val="1"/>
                <c:pt idx="0">
                  <c:v>Lower 95% CI2</c:v>
                </c:pt>
              </c:strCache>
            </c:strRef>
          </c:tx>
          <c:spPr>
            <a:ln>
              <a:solidFill>
                <a:schemeClr val="bg1">
                  <a:lumMod val="75000"/>
                </a:schemeClr>
              </a:solidFill>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Sheet1!$F$2:$F$20</c:f>
              <c:numCache>
                <c:formatCode>General</c:formatCode>
                <c:ptCount val="19"/>
                <c:pt idx="0">
                  <c:v>22.1</c:v>
                </c:pt>
                <c:pt idx="1">
                  <c:v>20.5</c:v>
                </c:pt>
                <c:pt idx="2">
                  <c:v>19.5</c:v>
                </c:pt>
                <c:pt idx="3">
                  <c:v>19.399999999999999</c:v>
                </c:pt>
                <c:pt idx="4">
                  <c:v>19.399999999999999</c:v>
                </c:pt>
                <c:pt idx="5">
                  <c:v>18.600000000000001</c:v>
                </c:pt>
                <c:pt idx="6">
                  <c:v>17.3</c:v>
                </c:pt>
                <c:pt idx="7">
                  <c:v>16.899999999999999</c:v>
                </c:pt>
                <c:pt idx="8">
                  <c:v>17</c:v>
                </c:pt>
                <c:pt idx="9">
                  <c:v>16.399999999999999</c:v>
                </c:pt>
                <c:pt idx="10">
                  <c:v>15.2</c:v>
                </c:pt>
                <c:pt idx="11">
                  <c:v>14.9</c:v>
                </c:pt>
                <c:pt idx="12">
                  <c:v>13.9</c:v>
                </c:pt>
                <c:pt idx="13">
                  <c:v>12.2</c:v>
                </c:pt>
                <c:pt idx="14">
                  <c:v>11.9</c:v>
                </c:pt>
                <c:pt idx="15">
                  <c:v>11.7</c:v>
                </c:pt>
                <c:pt idx="16">
                  <c:v>11.5</c:v>
                </c:pt>
                <c:pt idx="17">
                  <c:v>10.8</c:v>
                </c:pt>
                <c:pt idx="18">
                  <c:v>11.1</c:v>
                </c:pt>
              </c:numCache>
            </c:numRef>
          </c:val>
          <c:smooth val="0"/>
          <c:extLst>
            <c:ext xmlns:c16="http://schemas.microsoft.com/office/drawing/2014/chart" uri="{C3380CC4-5D6E-409C-BE32-E72D297353CC}">
              <c16:uniqueId val="{00000003-418B-465F-9FA1-4ED1524412D0}"/>
            </c:ext>
          </c:extLst>
        </c:ser>
        <c:ser>
          <c:idx val="5"/>
          <c:order val="5"/>
          <c:tx>
            <c:strRef>
              <c:f>Sheet1!$G$1</c:f>
              <c:strCache>
                <c:ptCount val="1"/>
                <c:pt idx="0">
                  <c:v>Upper 95% CI2</c:v>
                </c:pt>
              </c:strCache>
            </c:strRef>
          </c:tx>
          <c:spPr>
            <a:ln>
              <a:solidFill>
                <a:schemeClr val="bg1">
                  <a:lumMod val="75000"/>
                </a:schemeClr>
              </a:solidFill>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Sheet1!$G$2:$G$20</c:f>
              <c:numCache>
                <c:formatCode>General</c:formatCode>
                <c:ptCount val="19"/>
                <c:pt idx="0">
                  <c:v>21</c:v>
                </c:pt>
                <c:pt idx="1">
                  <c:v>19.399999999999999</c:v>
                </c:pt>
                <c:pt idx="2">
                  <c:v>18.399999999999999</c:v>
                </c:pt>
                <c:pt idx="3">
                  <c:v>18.399999999999999</c:v>
                </c:pt>
                <c:pt idx="4">
                  <c:v>18.399999999999999</c:v>
                </c:pt>
                <c:pt idx="5">
                  <c:v>17.5</c:v>
                </c:pt>
                <c:pt idx="6">
                  <c:v>16.399999999999999</c:v>
                </c:pt>
                <c:pt idx="7">
                  <c:v>15.9</c:v>
                </c:pt>
                <c:pt idx="8">
                  <c:v>15.9</c:v>
                </c:pt>
                <c:pt idx="9">
                  <c:v>15.4</c:v>
                </c:pt>
                <c:pt idx="10">
                  <c:v>14.3</c:v>
                </c:pt>
                <c:pt idx="11">
                  <c:v>14</c:v>
                </c:pt>
                <c:pt idx="12">
                  <c:v>13</c:v>
                </c:pt>
                <c:pt idx="13">
                  <c:v>11.2</c:v>
                </c:pt>
                <c:pt idx="14">
                  <c:v>11</c:v>
                </c:pt>
                <c:pt idx="15">
                  <c:v>10.9</c:v>
                </c:pt>
                <c:pt idx="16">
                  <c:v>10.6</c:v>
                </c:pt>
                <c:pt idx="17">
                  <c:v>10</c:v>
                </c:pt>
                <c:pt idx="18">
                  <c:v>9</c:v>
                </c:pt>
              </c:numCache>
            </c:numRef>
          </c:val>
          <c:smooth val="0"/>
          <c:extLst>
            <c:ext xmlns:c16="http://schemas.microsoft.com/office/drawing/2014/chart" uri="{C3380CC4-5D6E-409C-BE32-E72D297353CC}">
              <c16:uniqueId val="{00000004-418B-465F-9FA1-4ED1524412D0}"/>
            </c:ext>
          </c:extLst>
        </c:ser>
        <c:ser>
          <c:idx val="6"/>
          <c:order val="6"/>
          <c:tx>
            <c:strRef>
              <c:f>Sheet1!$H$1</c:f>
              <c:strCache>
                <c:ptCount val="1"/>
              </c:strCache>
            </c:strRef>
          </c:tx>
          <c:spPr>
            <a:ln>
              <a:solidFill>
                <a:schemeClr val="accent6">
                  <a:lumMod val="40000"/>
                  <a:lumOff val="60000"/>
                </a:schemeClr>
              </a:solidFill>
              <a:prstDash val="sysDot"/>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Sheet1!$H$2:$H$19</c:f>
              <c:numCache>
                <c:formatCode>General</c:formatCode>
                <c:ptCount val="18"/>
              </c:numCache>
            </c:numRef>
          </c:val>
          <c:smooth val="0"/>
          <c:extLst>
            <c:ext xmlns:c16="http://schemas.microsoft.com/office/drawing/2014/chart" uri="{C3380CC4-5D6E-409C-BE32-E72D297353CC}">
              <c16:uniqueId val="{00000000-8512-4D62-A717-5EDD592EBC2E}"/>
            </c:ext>
          </c:extLst>
        </c:ser>
        <c:ser>
          <c:idx val="7"/>
          <c:order val="7"/>
          <c:tx>
            <c:strRef>
              <c:f>Sheet1!$I$1</c:f>
              <c:strCache>
                <c:ptCount val="1"/>
              </c:strCache>
            </c:strRef>
          </c:tx>
          <c:spPr>
            <a:ln>
              <a:solidFill>
                <a:schemeClr val="accent6">
                  <a:lumMod val="20000"/>
                  <a:lumOff val="80000"/>
                </a:schemeClr>
              </a:solidFill>
              <a:prstDash val="sysDot"/>
            </a:ln>
          </c:spPr>
          <c:marker>
            <c:symbol val="none"/>
          </c:marker>
          <c:val>
            <c:numRef>
              <c:f>Sheet1!$I$2:$I$19</c:f>
              <c:numCache>
                <c:formatCode>General</c:formatCode>
                <c:ptCount val="18"/>
              </c:numCache>
            </c:numRef>
          </c:val>
          <c:smooth val="0"/>
          <c:extLst>
            <c:ext xmlns:c16="http://schemas.microsoft.com/office/drawing/2014/chart" uri="{C3380CC4-5D6E-409C-BE32-E72D297353CC}">
              <c16:uniqueId val="{00000001-8512-4D62-A717-5EDD592EBC2E}"/>
            </c:ext>
          </c:extLst>
        </c:ser>
        <c:ser>
          <c:idx val="8"/>
          <c:order val="8"/>
          <c:tx>
            <c:strRef>
              <c:f>Sheet1!$J$1</c:f>
              <c:strCache>
                <c:ptCount val="1"/>
              </c:strCache>
            </c:strRef>
          </c:tx>
          <c:spPr>
            <a:ln>
              <a:solidFill>
                <a:schemeClr val="accent6">
                  <a:lumMod val="20000"/>
                  <a:lumOff val="80000"/>
                </a:schemeClr>
              </a:solidFill>
              <a:prstDash val="sysDot"/>
            </a:ln>
          </c:spPr>
          <c:marker>
            <c:symbol val="none"/>
          </c:marker>
          <c:val>
            <c:numRef>
              <c:f>Sheet1!$J$2:$J$19</c:f>
              <c:numCache>
                <c:formatCode>General</c:formatCode>
                <c:ptCount val="18"/>
              </c:numCache>
            </c:numRef>
          </c:val>
          <c:smooth val="0"/>
          <c:extLst>
            <c:ext xmlns:c16="http://schemas.microsoft.com/office/drawing/2014/chart" uri="{C3380CC4-5D6E-409C-BE32-E72D297353CC}">
              <c16:uniqueId val="{00000002-8512-4D62-A717-5EDD592EBC2E}"/>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a:lstStyle/>
          <a:p>
            <a:pPr>
              <a:defRPr sz="1200"/>
            </a:pPr>
            <a:endParaRPr lang="en-US"/>
          </a:p>
        </c:txPr>
        <c:crossAx val="122264576"/>
        <c:crosses val="autoZero"/>
        <c:auto val="1"/>
        <c:lblAlgn val="ctr"/>
        <c:lblOffset val="100"/>
        <c:noMultiLvlLbl val="0"/>
      </c:catAx>
      <c:valAx>
        <c:axId val="122264576"/>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legend>
      <c:legendPos val="r"/>
      <c:legendEntry>
        <c:idx val="1"/>
        <c:delete val="1"/>
      </c:legendEntry>
      <c:legendEntry>
        <c:idx val="2"/>
        <c:delete val="1"/>
      </c:legendEntry>
      <c:legendEntry>
        <c:idx val="4"/>
        <c:delete val="1"/>
      </c:legendEntry>
      <c:legendEntry>
        <c:idx val="5"/>
        <c:delete val="1"/>
      </c:legendEntry>
      <c:legendEntry>
        <c:idx val="7"/>
        <c:delete val="1"/>
      </c:legendEntry>
      <c:legendEntry>
        <c:idx val="8"/>
        <c:delete val="1"/>
      </c:legendEntry>
      <c:layout>
        <c:manualLayout>
          <c:xMode val="edge"/>
          <c:yMode val="edge"/>
          <c:x val="0.78138345959160016"/>
          <c:y val="2.6999437414008648E-2"/>
          <c:w val="0.21861654040839987"/>
          <c:h val="0.16231813569461548"/>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numFmt formatCode="#,##0.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(N=542)</c:v>
                </c:pt>
                <c:pt idx="1">
                  <c:v>2008 (N=387)</c:v>
                </c:pt>
                <c:pt idx="2">
                  <c:v>2009 (N=402)</c:v>
                </c:pt>
                <c:pt idx="3">
                  <c:v>2010 (N=424)</c:v>
                </c:pt>
                <c:pt idx="4">
                  <c:v>2011 (N=306)</c:v>
                </c:pt>
                <c:pt idx="5">
                  <c:v>2012 (N=302)</c:v>
                </c:pt>
                <c:pt idx="6">
                  <c:v>2013 (N=302)</c:v>
                </c:pt>
                <c:pt idx="7">
                  <c:v>2014 (N=252)</c:v>
                </c:pt>
                <c:pt idx="8">
                  <c:v>2015 (N=220)</c:v>
                </c:pt>
                <c:pt idx="9">
                  <c:v>2016 (N=228)</c:v>
                </c:pt>
                <c:pt idx="10">
                  <c:v>2017 (N=204)</c:v>
                </c:pt>
                <c:pt idx="11">
                  <c:v>2018 (N=202)</c:v>
                </c:pt>
                <c:pt idx="12">
                  <c:v>2019 (N=141)</c:v>
                </c:pt>
                <c:pt idx="13">
                  <c:v>2020 (N=263)</c:v>
                </c:pt>
                <c:pt idx="14">
                  <c:v>2021 (N=288)</c:v>
                </c:pt>
                <c:pt idx="15">
                  <c:v>2022 (N=294)</c:v>
                </c:pt>
                <c:pt idx="16">
                  <c:v>2023 (N=278)</c:v>
                </c:pt>
                <c:pt idx="17">
                  <c:v>2024 (N=278)</c:v>
                </c:pt>
                <c:pt idx="18">
                  <c:v>2025 Feb (N=41)</c:v>
                </c:pt>
              </c:strCache>
            </c:strRef>
          </c:cat>
          <c:val>
            <c:numRef>
              <c:f>Sheet1!$B$2:$B$20</c:f>
              <c:numCache>
                <c:formatCode>General</c:formatCode>
                <c:ptCount val="19"/>
                <c:pt idx="0">
                  <c:v>12.8</c:v>
                </c:pt>
                <c:pt idx="1">
                  <c:v>12.8</c:v>
                </c:pt>
                <c:pt idx="2">
                  <c:v>11.7</c:v>
                </c:pt>
                <c:pt idx="3">
                  <c:v>11.4</c:v>
                </c:pt>
                <c:pt idx="4">
                  <c:v>15.1</c:v>
                </c:pt>
                <c:pt idx="5">
                  <c:v>19</c:v>
                </c:pt>
                <c:pt idx="6">
                  <c:v>14.1</c:v>
                </c:pt>
                <c:pt idx="7">
                  <c:v>14.5</c:v>
                </c:pt>
                <c:pt idx="8">
                  <c:v>14.9</c:v>
                </c:pt>
                <c:pt idx="9">
                  <c:v>17.600000000000001</c:v>
                </c:pt>
                <c:pt idx="10">
                  <c:v>15.4</c:v>
                </c:pt>
                <c:pt idx="11">
                  <c:v>17.100000000000001</c:v>
                </c:pt>
                <c:pt idx="12">
                  <c:v>18</c:v>
                </c:pt>
                <c:pt idx="13">
                  <c:v>20.399999999999999</c:v>
                </c:pt>
                <c:pt idx="14">
                  <c:v>22.3</c:v>
                </c:pt>
                <c:pt idx="15">
                  <c:v>30.3</c:v>
                </c:pt>
                <c:pt idx="16">
                  <c:v>25.4</c:v>
                </c:pt>
                <c:pt idx="17">
                  <c:v>28.4</c:v>
                </c:pt>
                <c:pt idx="18">
                  <c:v>36.299999999999997</c:v>
                </c:pt>
              </c:numCache>
            </c:numRef>
          </c:val>
          <c:smooth val="0"/>
          <c:extLst>
            <c:ext xmlns:c16="http://schemas.microsoft.com/office/drawing/2014/chart" uri="{C3380CC4-5D6E-409C-BE32-E72D297353CC}">
              <c16:uniqueId val="{00000000-FF56-400C-A340-16353C7D8D15}"/>
            </c:ext>
          </c:extLst>
        </c:ser>
        <c:ser>
          <c:idx val="1"/>
          <c:order val="1"/>
          <c:tx>
            <c:strRef>
              <c:f>Sheet1!$C$1</c:f>
              <c:strCache>
                <c:ptCount val="1"/>
                <c:pt idx="0">
                  <c:v>Upper 95% CI</c:v>
                </c:pt>
              </c:strCache>
            </c:strRef>
          </c:tx>
          <c:spPr>
            <a:ln w="22225">
              <a:solidFill>
                <a:srgbClr val="CC99FF"/>
              </a:solidFill>
            </a:ln>
          </c:spPr>
          <c:marker>
            <c:symbol val="none"/>
          </c:marker>
          <c:cat>
            <c:strRef>
              <c:f>Sheet1!$A$2:$A$20</c:f>
              <c:strCache>
                <c:ptCount val="19"/>
                <c:pt idx="0">
                  <c:v>2007 (N=542)</c:v>
                </c:pt>
                <c:pt idx="1">
                  <c:v>2008 (N=387)</c:v>
                </c:pt>
                <c:pt idx="2">
                  <c:v>2009 (N=402)</c:v>
                </c:pt>
                <c:pt idx="3">
                  <c:v>2010 (N=424)</c:v>
                </c:pt>
                <c:pt idx="4">
                  <c:v>2011 (N=306)</c:v>
                </c:pt>
                <c:pt idx="5">
                  <c:v>2012 (N=302)</c:v>
                </c:pt>
                <c:pt idx="6">
                  <c:v>2013 (N=302)</c:v>
                </c:pt>
                <c:pt idx="7">
                  <c:v>2014 (N=252)</c:v>
                </c:pt>
                <c:pt idx="8">
                  <c:v>2015 (N=220)</c:v>
                </c:pt>
                <c:pt idx="9">
                  <c:v>2016 (N=228)</c:v>
                </c:pt>
                <c:pt idx="10">
                  <c:v>2017 (N=204)</c:v>
                </c:pt>
                <c:pt idx="11">
                  <c:v>2018 (N=202)</c:v>
                </c:pt>
                <c:pt idx="12">
                  <c:v>2019 (N=141)</c:v>
                </c:pt>
                <c:pt idx="13">
                  <c:v>2020 (N=263)</c:v>
                </c:pt>
                <c:pt idx="14">
                  <c:v>2021 (N=288)</c:v>
                </c:pt>
                <c:pt idx="15">
                  <c:v>2022 (N=294)</c:v>
                </c:pt>
                <c:pt idx="16">
                  <c:v>2023 (N=278)</c:v>
                </c:pt>
                <c:pt idx="17">
                  <c:v>2024 (N=278)</c:v>
                </c:pt>
                <c:pt idx="18">
                  <c:v>2025 Feb (N=41)</c:v>
                </c:pt>
              </c:strCache>
            </c:strRef>
          </c:cat>
          <c:val>
            <c:numRef>
              <c:f>Sheet1!$C$2:$C$20</c:f>
              <c:numCache>
                <c:formatCode>General</c:formatCode>
                <c:ptCount val="19"/>
                <c:pt idx="0">
                  <c:v>15.6</c:v>
                </c:pt>
                <c:pt idx="1">
                  <c:v>16.3</c:v>
                </c:pt>
                <c:pt idx="2">
                  <c:v>14.8</c:v>
                </c:pt>
                <c:pt idx="3">
                  <c:v>14.3</c:v>
                </c:pt>
                <c:pt idx="4">
                  <c:v>19</c:v>
                </c:pt>
                <c:pt idx="5">
                  <c:v>23.3</c:v>
                </c:pt>
                <c:pt idx="6">
                  <c:v>18.2</c:v>
                </c:pt>
                <c:pt idx="7">
                  <c:v>19.100000000000001</c:v>
                </c:pt>
                <c:pt idx="8">
                  <c:v>19.7</c:v>
                </c:pt>
                <c:pt idx="9">
                  <c:v>22.5</c:v>
                </c:pt>
                <c:pt idx="10">
                  <c:v>20.100000000000001</c:v>
                </c:pt>
                <c:pt idx="11">
                  <c:v>22.5</c:v>
                </c:pt>
                <c:pt idx="12">
                  <c:v>24</c:v>
                </c:pt>
                <c:pt idx="13">
                  <c:v>25.4</c:v>
                </c:pt>
                <c:pt idx="14">
                  <c:v>27</c:v>
                </c:pt>
                <c:pt idx="15">
                  <c:v>35.5</c:v>
                </c:pt>
                <c:pt idx="16">
                  <c:v>30.7</c:v>
                </c:pt>
                <c:pt idx="17">
                  <c:v>33.700000000000003</c:v>
                </c:pt>
                <c:pt idx="18">
                  <c:v>51.3</c:v>
                </c:pt>
              </c:numCache>
            </c:numRef>
          </c:val>
          <c:smooth val="0"/>
          <c:extLst>
            <c:ext xmlns:c16="http://schemas.microsoft.com/office/drawing/2014/chart" uri="{C3380CC4-5D6E-409C-BE32-E72D297353CC}">
              <c16:uniqueId val="{00000001-FF56-400C-A340-16353C7D8D15}"/>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(N=542)</c:v>
                </c:pt>
                <c:pt idx="1">
                  <c:v>2008 (N=387)</c:v>
                </c:pt>
                <c:pt idx="2">
                  <c:v>2009 (N=402)</c:v>
                </c:pt>
                <c:pt idx="3">
                  <c:v>2010 (N=424)</c:v>
                </c:pt>
                <c:pt idx="4">
                  <c:v>2011 (N=306)</c:v>
                </c:pt>
                <c:pt idx="5">
                  <c:v>2012 (N=302)</c:v>
                </c:pt>
                <c:pt idx="6">
                  <c:v>2013 (N=302)</c:v>
                </c:pt>
                <c:pt idx="7">
                  <c:v>2014 (N=252)</c:v>
                </c:pt>
                <c:pt idx="8">
                  <c:v>2015 (N=220)</c:v>
                </c:pt>
                <c:pt idx="9">
                  <c:v>2016 (N=228)</c:v>
                </c:pt>
                <c:pt idx="10">
                  <c:v>2017 (N=204)</c:v>
                </c:pt>
                <c:pt idx="11">
                  <c:v>2018 (N=202)</c:v>
                </c:pt>
                <c:pt idx="12">
                  <c:v>2019 (N=141)</c:v>
                </c:pt>
                <c:pt idx="13">
                  <c:v>2020 (N=263)</c:v>
                </c:pt>
                <c:pt idx="14">
                  <c:v>2021 (N=288)</c:v>
                </c:pt>
                <c:pt idx="15">
                  <c:v>2022 (N=294)</c:v>
                </c:pt>
                <c:pt idx="16">
                  <c:v>2023 (N=278)</c:v>
                </c:pt>
                <c:pt idx="17">
                  <c:v>2024 (N=278)</c:v>
                </c:pt>
                <c:pt idx="18">
                  <c:v>2025 Feb (N=41)</c:v>
                </c:pt>
              </c:strCache>
            </c:strRef>
          </c:cat>
          <c:val>
            <c:numRef>
              <c:f>Sheet1!$D$2:$D$20</c:f>
              <c:numCache>
                <c:formatCode>General</c:formatCode>
                <c:ptCount val="19"/>
                <c:pt idx="0">
                  <c:v>9.9</c:v>
                </c:pt>
                <c:pt idx="1">
                  <c:v>9.6</c:v>
                </c:pt>
                <c:pt idx="2">
                  <c:v>8.6</c:v>
                </c:pt>
                <c:pt idx="3">
                  <c:v>8.3000000000000007</c:v>
                </c:pt>
                <c:pt idx="4">
                  <c:v>11</c:v>
                </c:pt>
                <c:pt idx="5">
                  <c:v>14.5</c:v>
                </c:pt>
                <c:pt idx="6">
                  <c:v>10.3</c:v>
                </c:pt>
                <c:pt idx="7">
                  <c:v>10.3</c:v>
                </c:pt>
                <c:pt idx="8">
                  <c:v>10.3</c:v>
                </c:pt>
                <c:pt idx="9">
                  <c:v>12.6</c:v>
                </c:pt>
                <c:pt idx="10">
                  <c:v>10.3</c:v>
                </c:pt>
                <c:pt idx="11">
                  <c:v>12.1</c:v>
                </c:pt>
                <c:pt idx="12">
                  <c:v>11.4</c:v>
                </c:pt>
                <c:pt idx="13">
                  <c:v>15.7</c:v>
                </c:pt>
                <c:pt idx="14">
                  <c:v>17.399999999999999</c:v>
                </c:pt>
                <c:pt idx="15">
                  <c:v>25</c:v>
                </c:pt>
                <c:pt idx="16">
                  <c:v>20.399999999999999</c:v>
                </c:pt>
                <c:pt idx="17">
                  <c:v>23.1</c:v>
                </c:pt>
                <c:pt idx="18">
                  <c:v>21.8</c:v>
                </c:pt>
              </c:numCache>
            </c:numRef>
          </c:val>
          <c:smooth val="0"/>
          <c:extLst>
            <c:ext xmlns:c16="http://schemas.microsoft.com/office/drawing/2014/chart" uri="{C3380CC4-5D6E-409C-BE32-E72D297353CC}">
              <c16:uniqueId val="{00000002-FF56-400C-A340-16353C7D8D15}"/>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rot="-2400000"/>
          <a:lstStyle/>
          <a:p>
            <a:pPr>
              <a:defRPr sz="1200"/>
            </a:pPr>
            <a:endParaRPr lang="en-US"/>
          </a:p>
        </c:txPr>
        <c:crossAx val="122264576"/>
        <c:crosses val="autoZero"/>
        <c:auto val="1"/>
        <c:lblAlgn val="ctr"/>
        <c:lblOffset val="100"/>
        <c:noMultiLvlLbl val="0"/>
      </c:catAx>
      <c:valAx>
        <c:axId val="122264576"/>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numFmt formatCode="#,##0.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(N=2840)</c:v>
                </c:pt>
                <c:pt idx="1">
                  <c:v>2008 (N=2467)</c:v>
                </c:pt>
                <c:pt idx="2">
                  <c:v>2009 (N=2762)</c:v>
                </c:pt>
                <c:pt idx="3">
                  <c:v>2010 (N=3207)</c:v>
                </c:pt>
                <c:pt idx="4">
                  <c:v>2011 (N=2722)</c:v>
                </c:pt>
                <c:pt idx="5">
                  <c:v>2012 (N=2762)</c:v>
                </c:pt>
                <c:pt idx="6">
                  <c:v>2013 (N=2769)</c:v>
                </c:pt>
                <c:pt idx="7">
                  <c:v>2014 (N=2534)</c:v>
                </c:pt>
                <c:pt idx="8">
                  <c:v>2015 (N=2509)</c:v>
                </c:pt>
                <c:pt idx="9">
                  <c:v>2016 (N=2562)</c:v>
                </c:pt>
                <c:pt idx="10">
                  <c:v>2017 (N=2565)</c:v>
                </c:pt>
                <c:pt idx="11">
                  <c:v>2018 (N=2654)</c:v>
                </c:pt>
                <c:pt idx="12">
                  <c:v>2019 (N=2540)</c:v>
                </c:pt>
                <c:pt idx="13">
                  <c:v>2020 (N=2035)</c:v>
                </c:pt>
                <c:pt idx="14">
                  <c:v>2021 (N=2131)</c:v>
                </c:pt>
                <c:pt idx="15">
                  <c:v>2022 (N=2330)</c:v>
                </c:pt>
                <c:pt idx="16">
                  <c:v>2023 (N=2273)</c:v>
                </c:pt>
                <c:pt idx="17">
                  <c:v>2024 (N=2307)</c:v>
                </c:pt>
                <c:pt idx="18">
                  <c:v>2025 Feb (N=394)</c:v>
                </c:pt>
              </c:strCache>
            </c:strRef>
          </c:cat>
          <c:val>
            <c:numRef>
              <c:f>Sheet1!$B$2:$B$20</c:f>
              <c:numCache>
                <c:formatCode>General</c:formatCode>
                <c:ptCount val="19"/>
                <c:pt idx="0">
                  <c:v>40.9</c:v>
                </c:pt>
                <c:pt idx="1">
                  <c:v>37.700000000000003</c:v>
                </c:pt>
                <c:pt idx="2">
                  <c:v>35.4</c:v>
                </c:pt>
                <c:pt idx="3">
                  <c:v>35.200000000000003</c:v>
                </c:pt>
                <c:pt idx="4">
                  <c:v>32.700000000000003</c:v>
                </c:pt>
                <c:pt idx="5">
                  <c:v>31.2</c:v>
                </c:pt>
                <c:pt idx="6">
                  <c:v>32.700000000000003</c:v>
                </c:pt>
                <c:pt idx="7">
                  <c:v>30.2</c:v>
                </c:pt>
                <c:pt idx="8">
                  <c:v>31.6</c:v>
                </c:pt>
                <c:pt idx="9">
                  <c:v>30.3</c:v>
                </c:pt>
                <c:pt idx="10">
                  <c:v>29.2</c:v>
                </c:pt>
                <c:pt idx="11">
                  <c:v>27.6</c:v>
                </c:pt>
                <c:pt idx="12">
                  <c:v>24.3</c:v>
                </c:pt>
                <c:pt idx="13">
                  <c:v>33</c:v>
                </c:pt>
                <c:pt idx="14">
                  <c:v>33.9</c:v>
                </c:pt>
                <c:pt idx="15">
                  <c:v>34.5</c:v>
                </c:pt>
                <c:pt idx="16">
                  <c:v>32.4</c:v>
                </c:pt>
                <c:pt idx="17">
                  <c:v>33</c:v>
                </c:pt>
                <c:pt idx="18">
                  <c:v>35.299999999999997</c:v>
                </c:pt>
              </c:numCache>
            </c:numRef>
          </c:val>
          <c:smooth val="0"/>
          <c:extLst>
            <c:ext xmlns:c16="http://schemas.microsoft.com/office/drawing/2014/chart" uri="{C3380CC4-5D6E-409C-BE32-E72D297353CC}">
              <c16:uniqueId val="{00000000-FF56-400C-A340-16353C7D8D15}"/>
            </c:ext>
          </c:extLst>
        </c:ser>
        <c:ser>
          <c:idx val="1"/>
          <c:order val="1"/>
          <c:tx>
            <c:strRef>
              <c:f>Sheet1!$C$1</c:f>
              <c:strCache>
                <c:ptCount val="1"/>
                <c:pt idx="0">
                  <c:v>Upper 95% CI</c:v>
                </c:pt>
              </c:strCache>
            </c:strRef>
          </c:tx>
          <c:spPr>
            <a:ln w="22225">
              <a:solidFill>
                <a:srgbClr val="CC99FF"/>
              </a:solidFill>
            </a:ln>
          </c:spPr>
          <c:marker>
            <c:symbol val="none"/>
          </c:marker>
          <c:cat>
            <c:strRef>
              <c:f>Sheet1!$A$2:$A$20</c:f>
              <c:strCache>
                <c:ptCount val="19"/>
                <c:pt idx="0">
                  <c:v>2007 (N=2840)</c:v>
                </c:pt>
                <c:pt idx="1">
                  <c:v>2008 (N=2467)</c:v>
                </c:pt>
                <c:pt idx="2">
                  <c:v>2009 (N=2762)</c:v>
                </c:pt>
                <c:pt idx="3">
                  <c:v>2010 (N=3207)</c:v>
                </c:pt>
                <c:pt idx="4">
                  <c:v>2011 (N=2722)</c:v>
                </c:pt>
                <c:pt idx="5">
                  <c:v>2012 (N=2762)</c:v>
                </c:pt>
                <c:pt idx="6">
                  <c:v>2013 (N=2769)</c:v>
                </c:pt>
                <c:pt idx="7">
                  <c:v>2014 (N=2534)</c:v>
                </c:pt>
                <c:pt idx="8">
                  <c:v>2015 (N=2509)</c:v>
                </c:pt>
                <c:pt idx="9">
                  <c:v>2016 (N=2562)</c:v>
                </c:pt>
                <c:pt idx="10">
                  <c:v>2017 (N=2565)</c:v>
                </c:pt>
                <c:pt idx="11">
                  <c:v>2018 (N=2654)</c:v>
                </c:pt>
                <c:pt idx="12">
                  <c:v>2019 (N=2540)</c:v>
                </c:pt>
                <c:pt idx="13">
                  <c:v>2020 (N=2035)</c:v>
                </c:pt>
                <c:pt idx="14">
                  <c:v>2021 (N=2131)</c:v>
                </c:pt>
                <c:pt idx="15">
                  <c:v>2022 (N=2330)</c:v>
                </c:pt>
                <c:pt idx="16">
                  <c:v>2023 (N=2273)</c:v>
                </c:pt>
                <c:pt idx="17">
                  <c:v>2024 (N=2307)</c:v>
                </c:pt>
                <c:pt idx="18">
                  <c:v>2025 Feb (N=394)</c:v>
                </c:pt>
              </c:strCache>
            </c:strRef>
          </c:cat>
          <c:val>
            <c:numRef>
              <c:f>Sheet1!$C$2:$C$20</c:f>
              <c:numCache>
                <c:formatCode>General</c:formatCode>
                <c:ptCount val="19"/>
                <c:pt idx="0">
                  <c:v>42.8</c:v>
                </c:pt>
                <c:pt idx="1">
                  <c:v>39.6</c:v>
                </c:pt>
                <c:pt idx="2">
                  <c:v>37.200000000000003</c:v>
                </c:pt>
                <c:pt idx="3">
                  <c:v>36.799999999999997</c:v>
                </c:pt>
                <c:pt idx="4">
                  <c:v>34.5</c:v>
                </c:pt>
                <c:pt idx="5">
                  <c:v>32.9</c:v>
                </c:pt>
                <c:pt idx="6">
                  <c:v>34.5</c:v>
                </c:pt>
                <c:pt idx="7">
                  <c:v>32</c:v>
                </c:pt>
                <c:pt idx="8">
                  <c:v>33.4</c:v>
                </c:pt>
                <c:pt idx="9">
                  <c:v>32.1</c:v>
                </c:pt>
                <c:pt idx="10">
                  <c:v>31</c:v>
                </c:pt>
                <c:pt idx="11">
                  <c:v>29.4</c:v>
                </c:pt>
                <c:pt idx="12">
                  <c:v>26</c:v>
                </c:pt>
                <c:pt idx="13">
                  <c:v>35.1</c:v>
                </c:pt>
                <c:pt idx="14">
                  <c:v>35.9</c:v>
                </c:pt>
                <c:pt idx="15">
                  <c:v>36.4</c:v>
                </c:pt>
                <c:pt idx="16">
                  <c:v>34.299999999999997</c:v>
                </c:pt>
                <c:pt idx="17">
                  <c:v>34.9</c:v>
                </c:pt>
                <c:pt idx="18">
                  <c:v>40</c:v>
                </c:pt>
              </c:numCache>
            </c:numRef>
          </c:val>
          <c:smooth val="0"/>
          <c:extLst>
            <c:ext xmlns:c16="http://schemas.microsoft.com/office/drawing/2014/chart" uri="{C3380CC4-5D6E-409C-BE32-E72D297353CC}">
              <c16:uniqueId val="{00000001-FF56-400C-A340-16353C7D8D15}"/>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(N=2840)</c:v>
                </c:pt>
                <c:pt idx="1">
                  <c:v>2008 (N=2467)</c:v>
                </c:pt>
                <c:pt idx="2">
                  <c:v>2009 (N=2762)</c:v>
                </c:pt>
                <c:pt idx="3">
                  <c:v>2010 (N=3207)</c:v>
                </c:pt>
                <c:pt idx="4">
                  <c:v>2011 (N=2722)</c:v>
                </c:pt>
                <c:pt idx="5">
                  <c:v>2012 (N=2762)</c:v>
                </c:pt>
                <c:pt idx="6">
                  <c:v>2013 (N=2769)</c:v>
                </c:pt>
                <c:pt idx="7">
                  <c:v>2014 (N=2534)</c:v>
                </c:pt>
                <c:pt idx="8">
                  <c:v>2015 (N=2509)</c:v>
                </c:pt>
                <c:pt idx="9">
                  <c:v>2016 (N=2562)</c:v>
                </c:pt>
                <c:pt idx="10">
                  <c:v>2017 (N=2565)</c:v>
                </c:pt>
                <c:pt idx="11">
                  <c:v>2018 (N=2654)</c:v>
                </c:pt>
                <c:pt idx="12">
                  <c:v>2019 (N=2540)</c:v>
                </c:pt>
                <c:pt idx="13">
                  <c:v>2020 (N=2035)</c:v>
                </c:pt>
                <c:pt idx="14">
                  <c:v>2021 (N=2131)</c:v>
                </c:pt>
                <c:pt idx="15">
                  <c:v>2022 (N=2330)</c:v>
                </c:pt>
                <c:pt idx="16">
                  <c:v>2023 (N=2273)</c:v>
                </c:pt>
                <c:pt idx="17">
                  <c:v>2024 (N=2307)</c:v>
                </c:pt>
                <c:pt idx="18">
                  <c:v>2025 Feb (N=394)</c:v>
                </c:pt>
              </c:strCache>
            </c:strRef>
          </c:cat>
          <c:val>
            <c:numRef>
              <c:f>Sheet1!$D$2:$D$20</c:f>
              <c:numCache>
                <c:formatCode>General</c:formatCode>
                <c:ptCount val="19"/>
                <c:pt idx="0">
                  <c:v>39.1</c:v>
                </c:pt>
                <c:pt idx="1">
                  <c:v>35.799999999999997</c:v>
                </c:pt>
                <c:pt idx="2">
                  <c:v>33.6</c:v>
                </c:pt>
                <c:pt idx="3">
                  <c:v>33.5</c:v>
                </c:pt>
                <c:pt idx="4">
                  <c:v>31</c:v>
                </c:pt>
                <c:pt idx="5">
                  <c:v>29.5</c:v>
                </c:pt>
                <c:pt idx="6">
                  <c:v>31</c:v>
                </c:pt>
                <c:pt idx="7">
                  <c:v>28.4</c:v>
                </c:pt>
                <c:pt idx="8">
                  <c:v>29.7</c:v>
                </c:pt>
                <c:pt idx="9">
                  <c:v>28.5</c:v>
                </c:pt>
                <c:pt idx="10">
                  <c:v>27.5</c:v>
                </c:pt>
                <c:pt idx="11">
                  <c:v>26</c:v>
                </c:pt>
                <c:pt idx="12">
                  <c:v>22.7</c:v>
                </c:pt>
                <c:pt idx="13">
                  <c:v>31</c:v>
                </c:pt>
                <c:pt idx="14">
                  <c:v>31.9</c:v>
                </c:pt>
                <c:pt idx="15">
                  <c:v>32.6</c:v>
                </c:pt>
                <c:pt idx="16">
                  <c:v>30.5</c:v>
                </c:pt>
                <c:pt idx="17">
                  <c:v>31.1</c:v>
                </c:pt>
                <c:pt idx="18">
                  <c:v>30.6</c:v>
                </c:pt>
              </c:numCache>
            </c:numRef>
          </c:val>
          <c:smooth val="0"/>
          <c:extLst>
            <c:ext xmlns:c16="http://schemas.microsoft.com/office/drawing/2014/chart" uri="{C3380CC4-5D6E-409C-BE32-E72D297353CC}">
              <c16:uniqueId val="{00000002-FF56-400C-A340-16353C7D8D15}"/>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rot="-2400000"/>
          <a:lstStyle/>
          <a:p>
            <a:pPr>
              <a:defRPr sz="1200"/>
            </a:pPr>
            <a:endParaRPr lang="en-US"/>
          </a:p>
        </c:txPr>
        <c:crossAx val="122264576"/>
        <c:crosses val="autoZero"/>
        <c:auto val="1"/>
        <c:lblAlgn val="ctr"/>
        <c:lblOffset val="100"/>
        <c:noMultiLvlLbl val="0"/>
      </c:catAx>
      <c:valAx>
        <c:axId val="122264576"/>
        <c:scaling>
          <c:orientation val="minMax"/>
          <c:max val="50"/>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845413718088421E-2"/>
          <c:y val="3.2224756738427063E-2"/>
          <c:w val="0.89346457709822502"/>
          <c:h val="0.65730586738026053"/>
        </c:manualLayout>
      </c:layout>
      <c:lineChart>
        <c:grouping val="standard"/>
        <c:varyColors val="0"/>
        <c:ser>
          <c:idx val="0"/>
          <c:order val="0"/>
          <c:tx>
            <c:strRef>
              <c:f>Sheet1!$B$1</c:f>
              <c:strCache>
                <c:ptCount val="1"/>
                <c:pt idx="0">
                  <c:v>Cigarette smoking</c:v>
                </c:pt>
              </c:strCache>
            </c:strRef>
          </c:tx>
          <c:spPr>
            <a:ln w="22225">
              <a:solidFill>
                <a:srgbClr val="9900CC"/>
              </a:solidFill>
              <a:prstDash val="sysDot"/>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Sheet1!$B$2:$B$20</c:f>
              <c:numCache>
                <c:formatCode>General</c:formatCode>
                <c:ptCount val="19"/>
                <c:pt idx="0">
                  <c:v>24.1</c:v>
                </c:pt>
                <c:pt idx="1">
                  <c:v>22</c:v>
                </c:pt>
                <c:pt idx="2">
                  <c:v>21.5</c:v>
                </c:pt>
                <c:pt idx="3">
                  <c:v>21.4</c:v>
                </c:pt>
                <c:pt idx="4">
                  <c:v>20.8</c:v>
                </c:pt>
                <c:pt idx="5">
                  <c:v>20</c:v>
                </c:pt>
                <c:pt idx="6">
                  <c:v>19.2</c:v>
                </c:pt>
                <c:pt idx="7">
                  <c:v>18.5</c:v>
                </c:pt>
                <c:pt idx="8">
                  <c:v>18.7</c:v>
                </c:pt>
                <c:pt idx="9">
                  <c:v>18</c:v>
                </c:pt>
                <c:pt idx="10">
                  <c:v>17.2</c:v>
                </c:pt>
                <c:pt idx="11">
                  <c:v>17.2</c:v>
                </c:pt>
                <c:pt idx="12">
                  <c:v>15.4</c:v>
                </c:pt>
                <c:pt idx="13">
                  <c:v>14.8</c:v>
                </c:pt>
                <c:pt idx="14" formatCode="0.0">
                  <c:v>14.8</c:v>
                </c:pt>
                <c:pt idx="15">
                  <c:v>14.8</c:v>
                </c:pt>
                <c:pt idx="16">
                  <c:v>14.6</c:v>
                </c:pt>
                <c:pt idx="17">
                  <c:v>14.2</c:v>
                </c:pt>
                <c:pt idx="18">
                  <c:v>14.6</c:v>
                </c:pt>
              </c:numCache>
            </c:numRef>
          </c:val>
          <c:smooth val="0"/>
          <c:extLst>
            <c:ext xmlns:c16="http://schemas.microsoft.com/office/drawing/2014/chart" uri="{C3380CC4-5D6E-409C-BE32-E72D297353CC}">
              <c16:uniqueId val="{00000000-FF56-400C-A340-16353C7D8D15}"/>
            </c:ext>
          </c:extLst>
        </c:ser>
        <c:ser>
          <c:idx val="1"/>
          <c:order val="1"/>
          <c:tx>
            <c:strRef>
              <c:f>Sheet1!$D$1</c:f>
              <c:strCache>
                <c:ptCount val="1"/>
                <c:pt idx="0">
                  <c:v>Upper 95% CI</c:v>
                </c:pt>
              </c:strCache>
            </c:strRef>
          </c:tx>
          <c:spPr>
            <a:ln w="22225">
              <a:solidFill>
                <a:srgbClr val="CC99FF"/>
              </a:solidFill>
              <a:prstDash val="sysDot"/>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Sheet1!$D$2:$D$20</c:f>
              <c:numCache>
                <c:formatCode>General</c:formatCode>
                <c:ptCount val="19"/>
                <c:pt idx="0">
                  <c:v>24.7</c:v>
                </c:pt>
                <c:pt idx="1">
                  <c:v>22.6</c:v>
                </c:pt>
                <c:pt idx="2">
                  <c:v>22.1</c:v>
                </c:pt>
                <c:pt idx="3">
                  <c:v>21.9</c:v>
                </c:pt>
                <c:pt idx="4">
                  <c:v>21.3</c:v>
                </c:pt>
                <c:pt idx="5">
                  <c:v>20.6</c:v>
                </c:pt>
                <c:pt idx="6">
                  <c:v>19.8</c:v>
                </c:pt>
                <c:pt idx="7">
                  <c:v>19.100000000000001</c:v>
                </c:pt>
                <c:pt idx="8">
                  <c:v>19.3</c:v>
                </c:pt>
                <c:pt idx="9">
                  <c:v>18.5</c:v>
                </c:pt>
                <c:pt idx="10">
                  <c:v>17.7</c:v>
                </c:pt>
                <c:pt idx="11">
                  <c:v>17.7</c:v>
                </c:pt>
                <c:pt idx="12">
                  <c:v>15.9</c:v>
                </c:pt>
                <c:pt idx="13">
                  <c:v>15.3</c:v>
                </c:pt>
                <c:pt idx="14" formatCode="0.0">
                  <c:v>15.3</c:v>
                </c:pt>
                <c:pt idx="15">
                  <c:v>15.3</c:v>
                </c:pt>
                <c:pt idx="16">
                  <c:v>15.1</c:v>
                </c:pt>
                <c:pt idx="17">
                  <c:v>14.7</c:v>
                </c:pt>
                <c:pt idx="18">
                  <c:v>15.8</c:v>
                </c:pt>
              </c:numCache>
            </c:numRef>
          </c:val>
          <c:smooth val="0"/>
          <c:extLst>
            <c:ext xmlns:c16="http://schemas.microsoft.com/office/drawing/2014/chart" uri="{C3380CC4-5D6E-409C-BE32-E72D297353CC}">
              <c16:uniqueId val="{00000001-FF56-400C-A340-16353C7D8D15}"/>
            </c:ext>
          </c:extLst>
        </c:ser>
        <c:ser>
          <c:idx val="2"/>
          <c:order val="2"/>
          <c:tx>
            <c:strRef>
              <c:f>Sheet1!$C$1</c:f>
              <c:strCache>
                <c:ptCount val="1"/>
                <c:pt idx="0">
                  <c:v>Lower 95% CI</c:v>
                </c:pt>
              </c:strCache>
            </c:strRef>
          </c:tx>
          <c:spPr>
            <a:ln w="22225">
              <a:solidFill>
                <a:srgbClr val="CC99FF"/>
              </a:solidFill>
              <a:prstDash val="sysDot"/>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Sheet1!$C$2:$C$20</c:f>
              <c:numCache>
                <c:formatCode>General</c:formatCode>
                <c:ptCount val="19"/>
                <c:pt idx="0">
                  <c:v>23.6</c:v>
                </c:pt>
                <c:pt idx="1">
                  <c:v>21.4</c:v>
                </c:pt>
                <c:pt idx="2">
                  <c:v>21</c:v>
                </c:pt>
                <c:pt idx="3">
                  <c:v>20.8</c:v>
                </c:pt>
                <c:pt idx="4">
                  <c:v>20.2</c:v>
                </c:pt>
                <c:pt idx="5">
                  <c:v>19.5</c:v>
                </c:pt>
                <c:pt idx="6">
                  <c:v>18.7</c:v>
                </c:pt>
                <c:pt idx="7">
                  <c:v>18</c:v>
                </c:pt>
                <c:pt idx="8">
                  <c:v>18.2</c:v>
                </c:pt>
                <c:pt idx="9">
                  <c:v>17.5</c:v>
                </c:pt>
                <c:pt idx="10">
                  <c:v>16.7</c:v>
                </c:pt>
                <c:pt idx="11">
                  <c:v>16.7</c:v>
                </c:pt>
                <c:pt idx="12">
                  <c:v>15</c:v>
                </c:pt>
                <c:pt idx="13">
                  <c:v>14.3</c:v>
                </c:pt>
                <c:pt idx="14" formatCode="0.0">
                  <c:v>14.3</c:v>
                </c:pt>
                <c:pt idx="15">
                  <c:v>14.3</c:v>
                </c:pt>
                <c:pt idx="16">
                  <c:v>14.1</c:v>
                </c:pt>
                <c:pt idx="17">
                  <c:v>13.8</c:v>
                </c:pt>
                <c:pt idx="18">
                  <c:v>13.5</c:v>
                </c:pt>
              </c:numCache>
            </c:numRef>
          </c:val>
          <c:smooth val="0"/>
          <c:extLst>
            <c:ext xmlns:c16="http://schemas.microsoft.com/office/drawing/2014/chart" uri="{C3380CC4-5D6E-409C-BE32-E72D297353CC}">
              <c16:uniqueId val="{00000002-FF56-400C-A340-16353C7D8D15}"/>
            </c:ext>
          </c:extLst>
        </c:ser>
        <c:ser>
          <c:idx val="3"/>
          <c:order val="3"/>
          <c:tx>
            <c:strRef>
              <c:f>Sheet1!#REF!</c:f>
              <c:strCache>
                <c:ptCount val="1"/>
                <c:pt idx="0">
                  <c:v>#REF!</c:v>
                </c:pt>
              </c:strCache>
            </c:strRef>
          </c:tx>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Sheet1!$E$20:$E$20</c:f>
              <c:numCache>
                <c:formatCode>General</c:formatCode>
                <c:ptCount val="1"/>
                <c:pt idx="0">
                  <c:v>15.9</c:v>
                </c:pt>
              </c:numCache>
            </c:numRef>
          </c:val>
          <c:smooth val="0"/>
          <c:extLst>
            <c:ext xmlns:c16="http://schemas.microsoft.com/office/drawing/2014/chart" uri="{C3380CC4-5D6E-409C-BE32-E72D297353CC}">
              <c16:uniqueId val="{00000002-418B-465F-9FA1-4ED1524412D0}"/>
            </c:ext>
          </c:extLst>
        </c:ser>
        <c:ser>
          <c:idx val="4"/>
          <c:order val="4"/>
          <c:tx>
            <c:strRef>
              <c:f>Sheet1!#REF!</c:f>
              <c:strCache>
                <c:ptCount val="1"/>
                <c:pt idx="0">
                  <c:v>#REF!</c:v>
                </c:pt>
              </c:strCache>
            </c:strRef>
          </c:tx>
          <c:spPr>
            <a:ln>
              <a:solidFill>
                <a:schemeClr val="bg1">
                  <a:lumMod val="75000"/>
                </a:schemeClr>
              </a:solidFill>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3-418B-465F-9FA1-4ED1524412D0}"/>
            </c:ext>
          </c:extLst>
        </c:ser>
        <c:ser>
          <c:idx val="5"/>
          <c:order val="5"/>
          <c:tx>
            <c:strRef>
              <c:f>Sheet1!#REF!</c:f>
              <c:strCache>
                <c:ptCount val="1"/>
                <c:pt idx="0">
                  <c:v>#REF!</c:v>
                </c:pt>
              </c:strCache>
            </c:strRef>
          </c:tx>
          <c:spPr>
            <a:ln>
              <a:solidFill>
                <a:schemeClr val="bg1">
                  <a:lumMod val="75000"/>
                </a:schemeClr>
              </a:solidFill>
            </a:ln>
          </c:spPr>
          <c:marker>
            <c:symbol val="none"/>
          </c:marker>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4-418B-465F-9FA1-4ED1524412D0}"/>
            </c:ext>
          </c:extLst>
        </c:ser>
        <c:ser>
          <c:idx val="6"/>
          <c:order val="6"/>
          <c:tx>
            <c:strRef>
              <c:f>Sheet1!$E$1</c:f>
              <c:strCache>
                <c:ptCount val="1"/>
                <c:pt idx="0">
                  <c:v>Any tobacco smoking</c:v>
                </c:pt>
              </c:strCache>
            </c:strRef>
          </c:tx>
          <c:spPr>
            <a:ln>
              <a:solidFill>
                <a:srgbClr val="9900CC"/>
              </a:solidFill>
              <a:prstDash val="solid"/>
            </a:ln>
          </c:spPr>
          <c:marker>
            <c:symbol val="none"/>
          </c:marker>
          <c:dLbls>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Sheet1!$A$2:$A$20</c:f>
              <c:strCache>
                <c:ptCount val="19"/>
                <c:pt idx="0">
                  <c:v>2007 (N=22079)</c:v>
                </c:pt>
                <c:pt idx="1">
                  <c:v>2008 (N=18990)</c:v>
                </c:pt>
                <c:pt idx="2">
                  <c:v>2009 (N=21137)</c:v>
                </c:pt>
                <c:pt idx="3">
                  <c:v>2010 (N=24794)</c:v>
                </c:pt>
                <c:pt idx="4">
                  <c:v>2011 (N=21879)</c:v>
                </c:pt>
                <c:pt idx="5">
                  <c:v>2012 (N=21330)</c:v>
                </c:pt>
                <c:pt idx="6">
                  <c:v>2013 (N=22167)</c:v>
                </c:pt>
                <c:pt idx="7">
                  <c:v>2014 (N=20170)</c:v>
                </c:pt>
                <c:pt idx="8">
                  <c:v>2015 (N=20026)</c:v>
                </c:pt>
                <c:pt idx="9">
                  <c:v>2016 (N=20437)</c:v>
                </c:pt>
                <c:pt idx="10">
                  <c:v>2017 (N=20381)</c:v>
                </c:pt>
                <c:pt idx="11">
                  <c:v>2018 (N=20685)</c:v>
                </c:pt>
                <c:pt idx="12">
                  <c:v>2019 (N=20635)</c:v>
                </c:pt>
                <c:pt idx="13">
                  <c:v>2020 (N=18444)</c:v>
                </c:pt>
                <c:pt idx="14">
                  <c:v>2021 (N=19770)</c:v>
                </c:pt>
                <c:pt idx="15">
                  <c:v>2022 (N=19749)</c:v>
                </c:pt>
                <c:pt idx="16">
                  <c:v>2023 (N=20198)</c:v>
                </c:pt>
                <c:pt idx="17">
                  <c:v>2024 (N=20143)</c:v>
                </c:pt>
                <c:pt idx="18">
                  <c:v>2025 (N=3406)</c:v>
                </c:pt>
              </c:strCache>
            </c:strRef>
          </c:cat>
          <c:val>
            <c:numRef>
              <c:f>Sheet1!$E$2:$E$20</c:f>
              <c:numCache>
                <c:formatCode>General</c:formatCode>
                <c:ptCount val="19"/>
                <c:pt idx="0">
                  <c:v>24.8</c:v>
                </c:pt>
                <c:pt idx="1">
                  <c:v>22.6</c:v>
                </c:pt>
                <c:pt idx="2">
                  <c:v>22.1</c:v>
                </c:pt>
                <c:pt idx="3">
                  <c:v>21.9</c:v>
                </c:pt>
                <c:pt idx="4">
                  <c:v>21.2</c:v>
                </c:pt>
                <c:pt idx="5">
                  <c:v>20.5</c:v>
                </c:pt>
                <c:pt idx="6">
                  <c:v>19.600000000000001</c:v>
                </c:pt>
                <c:pt idx="7">
                  <c:v>18.899999999999999</c:v>
                </c:pt>
                <c:pt idx="8">
                  <c:v>19.2</c:v>
                </c:pt>
                <c:pt idx="9">
                  <c:v>18.5</c:v>
                </c:pt>
                <c:pt idx="10">
                  <c:v>17.600000000000001</c:v>
                </c:pt>
                <c:pt idx="11">
                  <c:v>17.600000000000001</c:v>
                </c:pt>
                <c:pt idx="12">
                  <c:v>15.6</c:v>
                </c:pt>
                <c:pt idx="13">
                  <c:v>16.100000000000001</c:v>
                </c:pt>
                <c:pt idx="14">
                  <c:v>16.399999999999999</c:v>
                </c:pt>
                <c:pt idx="15">
                  <c:v>16.7</c:v>
                </c:pt>
                <c:pt idx="16">
                  <c:v>16.5</c:v>
                </c:pt>
                <c:pt idx="17">
                  <c:v>15.7</c:v>
                </c:pt>
                <c:pt idx="18">
                  <c:v>15.9</c:v>
                </c:pt>
              </c:numCache>
            </c:numRef>
          </c:val>
          <c:smooth val="0"/>
          <c:extLst>
            <c:ext xmlns:c16="http://schemas.microsoft.com/office/drawing/2014/chart" uri="{C3380CC4-5D6E-409C-BE32-E72D297353CC}">
              <c16:uniqueId val="{00000000-8512-4D62-A717-5EDD592EBC2E}"/>
            </c:ext>
          </c:extLst>
        </c:ser>
        <c:ser>
          <c:idx val="7"/>
          <c:order val="7"/>
          <c:tx>
            <c:strRef>
              <c:f>Sheet1!$F$1</c:f>
              <c:strCache>
                <c:ptCount val="1"/>
                <c:pt idx="0">
                  <c:v>Lower 95%</c:v>
                </c:pt>
              </c:strCache>
            </c:strRef>
          </c:tx>
          <c:spPr>
            <a:ln>
              <a:solidFill>
                <a:srgbClr val="CC99FF"/>
              </a:solidFill>
              <a:prstDash val="solid"/>
            </a:ln>
          </c:spPr>
          <c:marker>
            <c:symbol val="none"/>
          </c:marker>
          <c:val>
            <c:numRef>
              <c:f>Sheet1!$F$2:$F$20</c:f>
              <c:numCache>
                <c:formatCode>General</c:formatCode>
                <c:ptCount val="19"/>
                <c:pt idx="0">
                  <c:v>24.3</c:v>
                </c:pt>
                <c:pt idx="1">
                  <c:v>22</c:v>
                </c:pt>
                <c:pt idx="2">
                  <c:v>21.5</c:v>
                </c:pt>
                <c:pt idx="3">
                  <c:v>21.4</c:v>
                </c:pt>
                <c:pt idx="4">
                  <c:v>20.6</c:v>
                </c:pt>
                <c:pt idx="5">
                  <c:v>20</c:v>
                </c:pt>
                <c:pt idx="6">
                  <c:v>19.100000000000001</c:v>
                </c:pt>
                <c:pt idx="7">
                  <c:v>18.399999999999999</c:v>
                </c:pt>
                <c:pt idx="8">
                  <c:v>18.600000000000001</c:v>
                </c:pt>
                <c:pt idx="9">
                  <c:v>18</c:v>
                </c:pt>
                <c:pt idx="10">
                  <c:v>17</c:v>
                </c:pt>
                <c:pt idx="11">
                  <c:v>17.100000000000001</c:v>
                </c:pt>
                <c:pt idx="12">
                  <c:v>15.4</c:v>
                </c:pt>
                <c:pt idx="13">
                  <c:v>15.6</c:v>
                </c:pt>
                <c:pt idx="14" formatCode="0.0">
                  <c:v>15.9</c:v>
                </c:pt>
                <c:pt idx="15">
                  <c:v>16.2</c:v>
                </c:pt>
                <c:pt idx="16">
                  <c:v>16</c:v>
                </c:pt>
                <c:pt idx="17">
                  <c:v>15.2</c:v>
                </c:pt>
                <c:pt idx="18">
                  <c:v>14.8</c:v>
                </c:pt>
              </c:numCache>
            </c:numRef>
          </c:val>
          <c:smooth val="0"/>
          <c:extLst>
            <c:ext xmlns:c16="http://schemas.microsoft.com/office/drawing/2014/chart" uri="{C3380CC4-5D6E-409C-BE32-E72D297353CC}">
              <c16:uniqueId val="{00000001-8512-4D62-A717-5EDD592EBC2E}"/>
            </c:ext>
          </c:extLst>
        </c:ser>
        <c:ser>
          <c:idx val="8"/>
          <c:order val="8"/>
          <c:tx>
            <c:strRef>
              <c:f>Sheet1!$G$1</c:f>
              <c:strCache>
                <c:ptCount val="1"/>
                <c:pt idx="0">
                  <c:v>Upper 95%</c:v>
                </c:pt>
              </c:strCache>
            </c:strRef>
          </c:tx>
          <c:spPr>
            <a:ln>
              <a:solidFill>
                <a:srgbClr val="CC99FF"/>
              </a:solidFill>
              <a:prstDash val="solid"/>
            </a:ln>
          </c:spPr>
          <c:marker>
            <c:symbol val="none"/>
          </c:marker>
          <c:val>
            <c:numRef>
              <c:f>Sheet1!$G$2:$G$20</c:f>
              <c:numCache>
                <c:formatCode>General</c:formatCode>
                <c:ptCount val="19"/>
                <c:pt idx="0">
                  <c:v>25.4</c:v>
                </c:pt>
                <c:pt idx="1">
                  <c:v>23.2</c:v>
                </c:pt>
                <c:pt idx="2">
                  <c:v>22.7</c:v>
                </c:pt>
                <c:pt idx="3">
                  <c:v>22.4</c:v>
                </c:pt>
                <c:pt idx="4">
                  <c:v>21.7</c:v>
                </c:pt>
                <c:pt idx="5">
                  <c:v>21</c:v>
                </c:pt>
                <c:pt idx="6">
                  <c:v>20.100000000000001</c:v>
                </c:pt>
                <c:pt idx="7">
                  <c:v>19.5</c:v>
                </c:pt>
                <c:pt idx="8">
                  <c:v>19.7</c:v>
                </c:pt>
                <c:pt idx="9">
                  <c:v>19</c:v>
                </c:pt>
                <c:pt idx="10">
                  <c:v>18.100000000000001</c:v>
                </c:pt>
                <c:pt idx="11">
                  <c:v>18.2</c:v>
                </c:pt>
                <c:pt idx="12">
                  <c:v>16.399999999999999</c:v>
                </c:pt>
                <c:pt idx="13">
                  <c:v>16.600000000000001</c:v>
                </c:pt>
                <c:pt idx="14">
                  <c:v>16.899999999999999</c:v>
                </c:pt>
                <c:pt idx="15">
                  <c:v>17.3</c:v>
                </c:pt>
                <c:pt idx="16">
                  <c:v>17</c:v>
                </c:pt>
                <c:pt idx="17">
                  <c:v>16.2</c:v>
                </c:pt>
                <c:pt idx="18">
                  <c:v>17.2</c:v>
                </c:pt>
              </c:numCache>
            </c:numRef>
          </c:val>
          <c:smooth val="0"/>
          <c:extLst>
            <c:ext xmlns:c16="http://schemas.microsoft.com/office/drawing/2014/chart" uri="{C3380CC4-5D6E-409C-BE32-E72D297353CC}">
              <c16:uniqueId val="{00000002-8512-4D62-A717-5EDD592EBC2E}"/>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a:lstStyle/>
          <a:p>
            <a:pPr>
              <a:defRPr sz="1200"/>
            </a:pPr>
            <a:endParaRPr lang="en-US"/>
          </a:p>
        </c:txPr>
        <c:crossAx val="122264576"/>
        <c:crosses val="autoZero"/>
        <c:auto val="1"/>
        <c:lblAlgn val="ctr"/>
        <c:lblOffset val="100"/>
        <c:noMultiLvlLbl val="0"/>
      </c:catAx>
      <c:valAx>
        <c:axId val="122264576"/>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legend>
      <c:legendPos val="r"/>
      <c:legendEntry>
        <c:idx val="1"/>
        <c:delete val="1"/>
      </c:legendEntry>
      <c:legendEntry>
        <c:idx val="2"/>
        <c:delete val="1"/>
      </c:legendEntry>
      <c:legendEntry>
        <c:idx val="3"/>
        <c:delete val="1"/>
      </c:legendEntry>
      <c:legendEntry>
        <c:idx val="4"/>
        <c:delete val="1"/>
      </c:legendEntry>
      <c:legendEntry>
        <c:idx val="5"/>
        <c:delete val="1"/>
      </c:legendEntry>
      <c:legendEntry>
        <c:idx val="7"/>
        <c:delete val="1"/>
      </c:legendEntry>
      <c:legendEntry>
        <c:idx val="8"/>
        <c:delete val="1"/>
      </c:legendEntry>
      <c:layout>
        <c:manualLayout>
          <c:xMode val="edge"/>
          <c:yMode val="edge"/>
          <c:x val="0.78138345959160016"/>
          <c:y val="2.6999437414008648E-2"/>
          <c:w val="0.21861654040839987"/>
          <c:h val="0.16231813569461548"/>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spPr>
              <a:noFill/>
              <a:ln>
                <a:noFill/>
              </a:ln>
              <a:effectLst/>
            </c:spPr>
            <c:txPr>
              <a:bodyPr wrap="square" lIns="38100" tIns="19050" rIns="38100" bIns="19050" anchor="ctr">
                <a:spAutoFit/>
              </a:bodyPr>
              <a:lstStyle/>
              <a:p>
                <a:pPr>
                  <a:defRPr sz="18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Sheet1!$A$2:$A$19</c:f>
              <c:strCache>
                <c:ptCount val="18"/>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pt idx="11">
                  <c:v>2018-2019</c:v>
                </c:pt>
                <c:pt idx="12">
                  <c:v>2019-2020 </c:v>
                </c:pt>
                <c:pt idx="13">
                  <c:v>2020-2021 </c:v>
                </c:pt>
                <c:pt idx="14">
                  <c:v>2021-2022</c:v>
                </c:pt>
                <c:pt idx="15">
                  <c:v>2022-2023</c:v>
                </c:pt>
                <c:pt idx="16">
                  <c:v>2023-2024</c:v>
                </c:pt>
                <c:pt idx="17">
                  <c:v>2024-2025 Feb</c:v>
                </c:pt>
              </c:strCache>
            </c:strRef>
          </c:cat>
          <c:val>
            <c:numRef>
              <c:f>Sheet1!$B$2:$B$19</c:f>
              <c:numCache>
                <c:formatCode>General</c:formatCode>
                <c:ptCount val="18"/>
                <c:pt idx="0">
                  <c:v>-2.1</c:v>
                </c:pt>
                <c:pt idx="1">
                  <c:v>-0.5</c:v>
                </c:pt>
                <c:pt idx="2">
                  <c:v>-0.1</c:v>
                </c:pt>
                <c:pt idx="3">
                  <c:v>-0.6</c:v>
                </c:pt>
                <c:pt idx="4">
                  <c:v>-0.8</c:v>
                </c:pt>
                <c:pt idx="5">
                  <c:v>-0.8</c:v>
                </c:pt>
                <c:pt idx="6">
                  <c:v>-0.7</c:v>
                </c:pt>
                <c:pt idx="7">
                  <c:v>0.2</c:v>
                </c:pt>
                <c:pt idx="8">
                  <c:v>-0.7</c:v>
                </c:pt>
                <c:pt idx="9">
                  <c:v>-0.8</c:v>
                </c:pt>
                <c:pt idx="10">
                  <c:v>0</c:v>
                </c:pt>
                <c:pt idx="11">
                  <c:v>-1.8</c:v>
                </c:pt>
                <c:pt idx="12">
                  <c:v>-0.6</c:v>
                </c:pt>
                <c:pt idx="13">
                  <c:v>0</c:v>
                </c:pt>
                <c:pt idx="14">
                  <c:v>0</c:v>
                </c:pt>
                <c:pt idx="15">
                  <c:v>-0.2</c:v>
                </c:pt>
                <c:pt idx="16">
                  <c:v>-0.4</c:v>
                </c:pt>
                <c:pt idx="17">
                  <c:v>0.4</c:v>
                </c:pt>
              </c:numCache>
            </c:numRef>
          </c:val>
          <c:smooth val="0"/>
          <c:extLst>
            <c:ext xmlns:c16="http://schemas.microsoft.com/office/drawing/2014/chart" uri="{C3380CC4-5D6E-409C-BE32-E72D297353CC}">
              <c16:uniqueId val="{00000001-F503-4211-B9B7-FFDBDDAD2717}"/>
            </c:ext>
          </c:extLst>
        </c:ser>
        <c:dLbls>
          <c:showLegendKey val="0"/>
          <c:showVal val="0"/>
          <c:showCatName val="0"/>
          <c:showSerName val="0"/>
          <c:showPercent val="0"/>
          <c:showBubbleSize val="0"/>
        </c:dLbls>
        <c:smooth val="0"/>
        <c:axId val="127800832"/>
        <c:axId val="127802368"/>
      </c:lineChart>
      <c:catAx>
        <c:axId val="127800832"/>
        <c:scaling>
          <c:orientation val="minMax"/>
        </c:scaling>
        <c:delete val="0"/>
        <c:axPos val="b"/>
        <c:numFmt formatCode="General" sourceLinked="1"/>
        <c:majorTickMark val="out"/>
        <c:minorTickMark val="none"/>
        <c:tickLblPos val="low"/>
        <c:txPr>
          <a:bodyPr/>
          <a:lstStyle/>
          <a:p>
            <a:pPr>
              <a:defRPr sz="1200"/>
            </a:pPr>
            <a:endParaRPr lang="en-US"/>
          </a:p>
        </c:txPr>
        <c:crossAx val="127802368"/>
        <c:crosses val="autoZero"/>
        <c:auto val="1"/>
        <c:lblAlgn val="ctr"/>
        <c:lblOffset val="100"/>
        <c:noMultiLvlLbl val="0"/>
      </c:catAx>
      <c:valAx>
        <c:axId val="127802368"/>
        <c:scaling>
          <c:orientation val="minMax"/>
          <c:max val="5"/>
        </c:scaling>
        <c:delete val="0"/>
        <c:axPos val="l"/>
        <c:title>
          <c:tx>
            <c:rich>
              <a:bodyPr rot="-5400000" vert="horz"/>
              <a:lstStyle/>
              <a:p>
                <a:pPr>
                  <a:defRPr/>
                </a:pPr>
                <a:r>
                  <a:rPr lang="en-GB"/>
                  <a:t>Percent</a:t>
                </a:r>
              </a:p>
            </c:rich>
          </c:tx>
          <c:overlay val="0"/>
        </c:title>
        <c:numFmt formatCode="General" sourceLinked="1"/>
        <c:majorTickMark val="out"/>
        <c:minorTickMark val="none"/>
        <c:tickLblPos val="nextTo"/>
        <c:crossAx val="127800832"/>
        <c:crosses val="autoZero"/>
        <c:crossBetween val="between"/>
        <c:majorUnit val="1"/>
      </c:valAx>
    </c:plotArea>
    <c:plotVisOnly val="1"/>
    <c:dispBlanksAs val="gap"/>
    <c:showDLblsOverMax val="0"/>
  </c:chart>
  <c:txPr>
    <a:bodyPr/>
    <a:lstStyle/>
    <a:p>
      <a:pPr>
        <a:defRPr sz="14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dLbl>
              <c:idx val="13"/>
              <c:layout>
                <c:manualLayout>
                  <c:x val="-1.1403565258354165E-2"/>
                  <c:y val="-4.57162676464746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0D1-449E-AA09-01A7E51E52A5}"/>
                </c:ext>
              </c:extLst>
            </c:dLbl>
            <c:dLbl>
              <c:idx val="14"/>
              <c:layout>
                <c:manualLayout>
                  <c:x val="-2.900083234999272E-2"/>
                  <c:y val="-3.38032337320838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5D-4CEA-AD22-4F6777EA52E5}"/>
                </c:ext>
              </c:extLst>
            </c:dLbl>
            <c:numFmt formatCode="#,##0.0" sourceLinked="0"/>
            <c:spPr>
              <a:noFill/>
              <a:ln>
                <a:noFill/>
              </a:ln>
              <a:effectLst/>
            </c:spPr>
            <c:txPr>
              <a:bodyPr wrap="square" lIns="38100" tIns="19050" rIns="38100" bIns="19050" anchor="ctr">
                <a:spAutoFit/>
              </a:bodyPr>
              <a:lstStyle/>
              <a:p>
                <a:pPr>
                  <a:defRPr sz="12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(N=1713)</c:v>
                </c:pt>
                <c:pt idx="1">
                  <c:v>2008 (N=1426)</c:v>
                </c:pt>
                <c:pt idx="2">
                  <c:v>2009 (N=1667)</c:v>
                </c:pt>
                <c:pt idx="3">
                  <c:v>2010 (N=1880)</c:v>
                </c:pt>
                <c:pt idx="4">
                  <c:v>2011 (N=1650)</c:v>
                </c:pt>
                <c:pt idx="5">
                  <c:v>2012 (N=1651)</c:v>
                </c:pt>
                <c:pt idx="6">
                  <c:v>2013 (N=1557)</c:v>
                </c:pt>
                <c:pt idx="7">
                  <c:v>2014 (N=1463)</c:v>
                </c:pt>
                <c:pt idx="8">
                  <c:v>2015 (N=1347)</c:v>
                </c:pt>
                <c:pt idx="9">
                  <c:v>2016 (N=1459)</c:v>
                </c:pt>
                <c:pt idx="10">
                  <c:v>2017 (N=1503)</c:v>
                </c:pt>
                <c:pt idx="11">
                  <c:v>2018 (N=1584)</c:v>
                </c:pt>
                <c:pt idx="12">
                  <c:v>2019 (N=1475)</c:v>
                </c:pt>
                <c:pt idx="13">
                  <c:v>2020 (N=1117)</c:v>
                </c:pt>
                <c:pt idx="14">
                  <c:v>2021 (N=1129)</c:v>
                </c:pt>
                <c:pt idx="15">
                  <c:v>2022 (N=1220)</c:v>
                </c:pt>
                <c:pt idx="16">
                  <c:v>2023 (N=1161)</c:v>
                </c:pt>
                <c:pt idx="17">
                  <c:v>2024 (N=1053)</c:v>
                </c:pt>
                <c:pt idx="18">
                  <c:v>2025 Feb (N=179)</c:v>
                </c:pt>
              </c:strCache>
            </c:strRef>
          </c:cat>
          <c:val>
            <c:numRef>
              <c:f>Sheet1!$B$2:$B$20</c:f>
              <c:numCache>
                <c:formatCode>General</c:formatCode>
                <c:ptCount val="19"/>
                <c:pt idx="0">
                  <c:v>34.700000000000003</c:v>
                </c:pt>
                <c:pt idx="1">
                  <c:v>32</c:v>
                </c:pt>
                <c:pt idx="2">
                  <c:v>29.7</c:v>
                </c:pt>
                <c:pt idx="3">
                  <c:v>27.8</c:v>
                </c:pt>
                <c:pt idx="4">
                  <c:v>24.9</c:v>
                </c:pt>
                <c:pt idx="5">
                  <c:v>24.6</c:v>
                </c:pt>
                <c:pt idx="6">
                  <c:v>25.7</c:v>
                </c:pt>
                <c:pt idx="7">
                  <c:v>23.6</c:v>
                </c:pt>
                <c:pt idx="8">
                  <c:v>24.6</c:v>
                </c:pt>
                <c:pt idx="9">
                  <c:v>23</c:v>
                </c:pt>
                <c:pt idx="10">
                  <c:v>21</c:v>
                </c:pt>
                <c:pt idx="11">
                  <c:v>18.600000000000001</c:v>
                </c:pt>
                <c:pt idx="12">
                  <c:v>16.7</c:v>
                </c:pt>
                <c:pt idx="13">
                  <c:v>21.5</c:v>
                </c:pt>
                <c:pt idx="14">
                  <c:v>20.3</c:v>
                </c:pt>
                <c:pt idx="15">
                  <c:v>19.2</c:v>
                </c:pt>
                <c:pt idx="16">
                  <c:v>18.2</c:v>
                </c:pt>
                <c:pt idx="17">
                  <c:v>19.3</c:v>
                </c:pt>
                <c:pt idx="18">
                  <c:v>19.2</c:v>
                </c:pt>
              </c:numCache>
            </c:numRef>
          </c:val>
          <c:smooth val="0"/>
          <c:extLst>
            <c:ext xmlns:c16="http://schemas.microsoft.com/office/drawing/2014/chart" uri="{C3380CC4-5D6E-409C-BE32-E72D297353CC}">
              <c16:uniqueId val="{00000000-FF56-400C-A340-16353C7D8D15}"/>
            </c:ext>
          </c:extLst>
        </c:ser>
        <c:ser>
          <c:idx val="1"/>
          <c:order val="1"/>
          <c:tx>
            <c:strRef>
              <c:f>Sheet1!$C$1</c:f>
              <c:strCache>
                <c:ptCount val="1"/>
                <c:pt idx="0">
                  <c:v>Upper 95% CI</c:v>
                </c:pt>
              </c:strCache>
            </c:strRef>
          </c:tx>
          <c:spPr>
            <a:ln w="22225">
              <a:solidFill>
                <a:srgbClr val="CC99FF"/>
              </a:solidFill>
            </a:ln>
          </c:spPr>
          <c:marker>
            <c:symbol val="none"/>
          </c:marker>
          <c:cat>
            <c:strRef>
              <c:f>Sheet1!$A$2:$A$20</c:f>
              <c:strCache>
                <c:ptCount val="19"/>
                <c:pt idx="0">
                  <c:v>2007 (N=1713)</c:v>
                </c:pt>
                <c:pt idx="1">
                  <c:v>2008 (N=1426)</c:v>
                </c:pt>
                <c:pt idx="2">
                  <c:v>2009 (N=1667)</c:v>
                </c:pt>
                <c:pt idx="3">
                  <c:v>2010 (N=1880)</c:v>
                </c:pt>
                <c:pt idx="4">
                  <c:v>2011 (N=1650)</c:v>
                </c:pt>
                <c:pt idx="5">
                  <c:v>2012 (N=1651)</c:v>
                </c:pt>
                <c:pt idx="6">
                  <c:v>2013 (N=1557)</c:v>
                </c:pt>
                <c:pt idx="7">
                  <c:v>2014 (N=1463)</c:v>
                </c:pt>
                <c:pt idx="8">
                  <c:v>2015 (N=1347)</c:v>
                </c:pt>
                <c:pt idx="9">
                  <c:v>2016 (N=1459)</c:v>
                </c:pt>
                <c:pt idx="10">
                  <c:v>2017 (N=1503)</c:v>
                </c:pt>
                <c:pt idx="11">
                  <c:v>2018 (N=1584)</c:v>
                </c:pt>
                <c:pt idx="12">
                  <c:v>2019 (N=1475)</c:v>
                </c:pt>
                <c:pt idx="13">
                  <c:v>2020 (N=1117)</c:v>
                </c:pt>
                <c:pt idx="14">
                  <c:v>2021 (N=1129)</c:v>
                </c:pt>
                <c:pt idx="15">
                  <c:v>2022 (N=1220)</c:v>
                </c:pt>
                <c:pt idx="16">
                  <c:v>2023 (N=1161)</c:v>
                </c:pt>
                <c:pt idx="17">
                  <c:v>2024 (N=1053)</c:v>
                </c:pt>
                <c:pt idx="18">
                  <c:v>2025 Feb (N=179)</c:v>
                </c:pt>
              </c:strCache>
            </c:strRef>
          </c:cat>
          <c:val>
            <c:numRef>
              <c:f>Sheet1!$C$2:$C$20</c:f>
              <c:numCache>
                <c:formatCode>General</c:formatCode>
                <c:ptCount val="19"/>
                <c:pt idx="0">
                  <c:v>36.9</c:v>
                </c:pt>
                <c:pt idx="1">
                  <c:v>34.5</c:v>
                </c:pt>
                <c:pt idx="2">
                  <c:v>31.9</c:v>
                </c:pt>
                <c:pt idx="3">
                  <c:v>29.8</c:v>
                </c:pt>
                <c:pt idx="4">
                  <c:v>27</c:v>
                </c:pt>
                <c:pt idx="5">
                  <c:v>26.7</c:v>
                </c:pt>
                <c:pt idx="6">
                  <c:v>27.8</c:v>
                </c:pt>
                <c:pt idx="7">
                  <c:v>25.8</c:v>
                </c:pt>
                <c:pt idx="8">
                  <c:v>26.9</c:v>
                </c:pt>
                <c:pt idx="9">
                  <c:v>25.1</c:v>
                </c:pt>
                <c:pt idx="10">
                  <c:v>23</c:v>
                </c:pt>
                <c:pt idx="11">
                  <c:v>20.5</c:v>
                </c:pt>
                <c:pt idx="12">
                  <c:v>18.600000000000001</c:v>
                </c:pt>
                <c:pt idx="13">
                  <c:v>24</c:v>
                </c:pt>
                <c:pt idx="14">
                  <c:v>22.7</c:v>
                </c:pt>
                <c:pt idx="15">
                  <c:v>21.6</c:v>
                </c:pt>
                <c:pt idx="16">
                  <c:v>20.6</c:v>
                </c:pt>
                <c:pt idx="17">
                  <c:v>22</c:v>
                </c:pt>
                <c:pt idx="18">
                  <c:v>25.4</c:v>
                </c:pt>
              </c:numCache>
            </c:numRef>
          </c:val>
          <c:smooth val="0"/>
          <c:extLst>
            <c:ext xmlns:c16="http://schemas.microsoft.com/office/drawing/2014/chart" uri="{C3380CC4-5D6E-409C-BE32-E72D297353CC}">
              <c16:uniqueId val="{00000001-FF56-400C-A340-16353C7D8D15}"/>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(N=1713)</c:v>
                </c:pt>
                <c:pt idx="1">
                  <c:v>2008 (N=1426)</c:v>
                </c:pt>
                <c:pt idx="2">
                  <c:v>2009 (N=1667)</c:v>
                </c:pt>
                <c:pt idx="3">
                  <c:v>2010 (N=1880)</c:v>
                </c:pt>
                <c:pt idx="4">
                  <c:v>2011 (N=1650)</c:v>
                </c:pt>
                <c:pt idx="5">
                  <c:v>2012 (N=1651)</c:v>
                </c:pt>
                <c:pt idx="6">
                  <c:v>2013 (N=1557)</c:v>
                </c:pt>
                <c:pt idx="7">
                  <c:v>2014 (N=1463)</c:v>
                </c:pt>
                <c:pt idx="8">
                  <c:v>2015 (N=1347)</c:v>
                </c:pt>
                <c:pt idx="9">
                  <c:v>2016 (N=1459)</c:v>
                </c:pt>
                <c:pt idx="10">
                  <c:v>2017 (N=1503)</c:v>
                </c:pt>
                <c:pt idx="11">
                  <c:v>2018 (N=1584)</c:v>
                </c:pt>
                <c:pt idx="12">
                  <c:v>2019 (N=1475)</c:v>
                </c:pt>
                <c:pt idx="13">
                  <c:v>2020 (N=1117)</c:v>
                </c:pt>
                <c:pt idx="14">
                  <c:v>2021 (N=1129)</c:v>
                </c:pt>
                <c:pt idx="15">
                  <c:v>2022 (N=1220)</c:v>
                </c:pt>
                <c:pt idx="16">
                  <c:v>2023 (N=1161)</c:v>
                </c:pt>
                <c:pt idx="17">
                  <c:v>2024 (N=1053)</c:v>
                </c:pt>
                <c:pt idx="18">
                  <c:v>2025 Feb (N=179)</c:v>
                </c:pt>
              </c:strCache>
            </c:strRef>
          </c:cat>
          <c:val>
            <c:numRef>
              <c:f>Sheet1!$D$2:$D$20</c:f>
              <c:numCache>
                <c:formatCode>General</c:formatCode>
                <c:ptCount val="19"/>
                <c:pt idx="0">
                  <c:v>32.4</c:v>
                </c:pt>
                <c:pt idx="1">
                  <c:v>29.6</c:v>
                </c:pt>
                <c:pt idx="2">
                  <c:v>27.5</c:v>
                </c:pt>
                <c:pt idx="3">
                  <c:v>25.8</c:v>
                </c:pt>
                <c:pt idx="4">
                  <c:v>22.8</c:v>
                </c:pt>
                <c:pt idx="5">
                  <c:v>22.5</c:v>
                </c:pt>
                <c:pt idx="6">
                  <c:v>23.5</c:v>
                </c:pt>
                <c:pt idx="7">
                  <c:v>21.4</c:v>
                </c:pt>
                <c:pt idx="8">
                  <c:v>22.3</c:v>
                </c:pt>
                <c:pt idx="9">
                  <c:v>20.8</c:v>
                </c:pt>
                <c:pt idx="10">
                  <c:v>18.899999999999999</c:v>
                </c:pt>
                <c:pt idx="11">
                  <c:v>16.600000000000001</c:v>
                </c:pt>
                <c:pt idx="12">
                  <c:v>14.8</c:v>
                </c:pt>
                <c:pt idx="13">
                  <c:v>19.2</c:v>
                </c:pt>
                <c:pt idx="14">
                  <c:v>18</c:v>
                </c:pt>
                <c:pt idx="15">
                  <c:v>17.100000000000001</c:v>
                </c:pt>
                <c:pt idx="16">
                  <c:v>16.100000000000001</c:v>
                </c:pt>
                <c:pt idx="17">
                  <c:v>17.2</c:v>
                </c:pt>
                <c:pt idx="18">
                  <c:v>13.9</c:v>
                </c:pt>
              </c:numCache>
            </c:numRef>
          </c:val>
          <c:smooth val="0"/>
          <c:extLst>
            <c:ext xmlns:c16="http://schemas.microsoft.com/office/drawing/2014/chart" uri="{C3380CC4-5D6E-409C-BE32-E72D297353CC}">
              <c16:uniqueId val="{00000002-FF56-400C-A340-16353C7D8D15}"/>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rot="-2400000"/>
          <a:lstStyle/>
          <a:p>
            <a:pPr>
              <a:defRPr sz="1200"/>
            </a:pPr>
            <a:endParaRPr lang="en-US"/>
          </a:p>
        </c:txPr>
        <c:crossAx val="122264576"/>
        <c:crosses val="autoZero"/>
        <c:auto val="1"/>
        <c:lblAlgn val="ctr"/>
        <c:lblOffset val="100"/>
        <c:noMultiLvlLbl val="0"/>
      </c:catAx>
      <c:valAx>
        <c:axId val="122264576"/>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Pt>
            <c:idx val="15"/>
            <c:bubble3D val="0"/>
            <c:spPr>
              <a:ln w="9525">
                <a:solidFill>
                  <a:srgbClr val="9900CC"/>
                </a:solidFill>
              </a:ln>
            </c:spPr>
            <c:extLst>
              <c:ext xmlns:c16="http://schemas.microsoft.com/office/drawing/2014/chart" uri="{C3380CC4-5D6E-409C-BE32-E72D297353CC}">
                <c16:uniqueId val="{00000001-F665-4878-9528-63EE3036E13E}"/>
              </c:ext>
            </c:extLst>
          </c:dPt>
          <c:dLbls>
            <c:numFmt formatCode="#,##0.0" sourceLinked="0"/>
            <c:spPr>
              <a:noFill/>
              <a:ln>
                <a:noFill/>
              </a:ln>
              <a:effectLst/>
            </c:spPr>
            <c:txPr>
              <a:bodyPr wrap="square" lIns="38100" tIns="19050" rIns="38100" bIns="19050" anchor="ctr">
                <a:spAutoFit/>
              </a:bodyPr>
              <a:lstStyle/>
              <a:p>
                <a:pPr>
                  <a:defRPr sz="16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(N=616)</c:v>
                </c:pt>
                <c:pt idx="1">
                  <c:v>2008 (N=507)</c:v>
                </c:pt>
                <c:pt idx="2">
                  <c:v>2009 (N=501)</c:v>
                </c:pt>
                <c:pt idx="3">
                  <c:v>2010 (N=641)</c:v>
                </c:pt>
                <c:pt idx="4">
                  <c:v>2011 (N=732)</c:v>
                </c:pt>
                <c:pt idx="5">
                  <c:v>2012 (N=609)</c:v>
                </c:pt>
                <c:pt idx="6">
                  <c:v>2013 (N=477)</c:v>
                </c:pt>
                <c:pt idx="7">
                  <c:v>2014 (N=345)</c:v>
                </c:pt>
                <c:pt idx="8">
                  <c:v>2015 (N=352)</c:v>
                </c:pt>
                <c:pt idx="9">
                  <c:v>2016 (N=365)</c:v>
                </c:pt>
                <c:pt idx="10">
                  <c:v>2017 (N=343)</c:v>
                </c:pt>
                <c:pt idx="11">
                  <c:v>2018 (N=260)</c:v>
                </c:pt>
                <c:pt idx="12">
                  <c:v>2019 (N=225)</c:v>
                </c:pt>
                <c:pt idx="13">
                  <c:v>2020 Feb (N=32)</c:v>
                </c:pt>
                <c:pt idx="14">
                  <c:v>2021 (N=0)</c:v>
                </c:pt>
                <c:pt idx="15">
                  <c:v>2022 (N=356)</c:v>
                </c:pt>
                <c:pt idx="16">
                  <c:v>2023 (N=355)</c:v>
                </c:pt>
                <c:pt idx="17">
                  <c:v>2024 (N=301)</c:v>
                </c:pt>
                <c:pt idx="18">
                  <c:v>2025 Feb (N=33)</c:v>
                </c:pt>
              </c:strCache>
            </c:strRef>
          </c:cat>
          <c:val>
            <c:numRef>
              <c:f>Sheet1!$B$2:$B$20</c:f>
              <c:numCache>
                <c:formatCode>General</c:formatCode>
                <c:ptCount val="19"/>
                <c:pt idx="0">
                  <c:v>23</c:v>
                </c:pt>
                <c:pt idx="1">
                  <c:v>15.8</c:v>
                </c:pt>
                <c:pt idx="2">
                  <c:v>16.899999999999999</c:v>
                </c:pt>
                <c:pt idx="3">
                  <c:v>15.8</c:v>
                </c:pt>
                <c:pt idx="4">
                  <c:v>15.7</c:v>
                </c:pt>
                <c:pt idx="5">
                  <c:v>13.6</c:v>
                </c:pt>
                <c:pt idx="6">
                  <c:v>14.7</c:v>
                </c:pt>
                <c:pt idx="7">
                  <c:v>12</c:v>
                </c:pt>
                <c:pt idx="8">
                  <c:v>13.8</c:v>
                </c:pt>
                <c:pt idx="9">
                  <c:v>12.3</c:v>
                </c:pt>
                <c:pt idx="10">
                  <c:v>9.9</c:v>
                </c:pt>
                <c:pt idx="11">
                  <c:v>8.9</c:v>
                </c:pt>
                <c:pt idx="12">
                  <c:v>8.6999999999999993</c:v>
                </c:pt>
                <c:pt idx="13">
                  <c:v>14.4</c:v>
                </c:pt>
                <c:pt idx="15">
                  <c:v>14.1</c:v>
                </c:pt>
                <c:pt idx="16">
                  <c:v>12.2</c:v>
                </c:pt>
                <c:pt idx="17">
                  <c:v>13.8</c:v>
                </c:pt>
                <c:pt idx="18">
                  <c:v>10.8</c:v>
                </c:pt>
              </c:numCache>
            </c:numRef>
          </c:val>
          <c:smooth val="0"/>
          <c:extLst>
            <c:ext xmlns:c16="http://schemas.microsoft.com/office/drawing/2014/chart" uri="{C3380CC4-5D6E-409C-BE32-E72D297353CC}">
              <c16:uniqueId val="{00000000-FF56-400C-A340-16353C7D8D15}"/>
            </c:ext>
          </c:extLst>
        </c:ser>
        <c:ser>
          <c:idx val="1"/>
          <c:order val="1"/>
          <c:tx>
            <c:strRef>
              <c:f>Sheet1!$C$1</c:f>
              <c:strCache>
                <c:ptCount val="1"/>
                <c:pt idx="0">
                  <c:v>Upper 95% CI</c:v>
                </c:pt>
              </c:strCache>
            </c:strRef>
          </c:tx>
          <c:spPr>
            <a:ln w="22225">
              <a:solidFill>
                <a:srgbClr val="CC99FF"/>
              </a:solidFill>
            </a:ln>
          </c:spPr>
          <c:marker>
            <c:symbol val="none"/>
          </c:marker>
          <c:dPt>
            <c:idx val="15"/>
            <c:bubble3D val="0"/>
            <c:extLst>
              <c:ext xmlns:c16="http://schemas.microsoft.com/office/drawing/2014/chart" uri="{C3380CC4-5D6E-409C-BE32-E72D297353CC}">
                <c16:uniqueId val="{00000002-E431-4425-8932-E0DD9C0115E2}"/>
              </c:ext>
            </c:extLst>
          </c:dPt>
          <c:cat>
            <c:strRef>
              <c:f>Sheet1!$A$2:$A$20</c:f>
              <c:strCache>
                <c:ptCount val="19"/>
                <c:pt idx="0">
                  <c:v>2007 (N=616)</c:v>
                </c:pt>
                <c:pt idx="1">
                  <c:v>2008 (N=507)</c:v>
                </c:pt>
                <c:pt idx="2">
                  <c:v>2009 (N=501)</c:v>
                </c:pt>
                <c:pt idx="3">
                  <c:v>2010 (N=641)</c:v>
                </c:pt>
                <c:pt idx="4">
                  <c:v>2011 (N=732)</c:v>
                </c:pt>
                <c:pt idx="5">
                  <c:v>2012 (N=609)</c:v>
                </c:pt>
                <c:pt idx="6">
                  <c:v>2013 (N=477)</c:v>
                </c:pt>
                <c:pt idx="7">
                  <c:v>2014 (N=345)</c:v>
                </c:pt>
                <c:pt idx="8">
                  <c:v>2015 (N=352)</c:v>
                </c:pt>
                <c:pt idx="9">
                  <c:v>2016 (N=365)</c:v>
                </c:pt>
                <c:pt idx="10">
                  <c:v>2017 (N=343)</c:v>
                </c:pt>
                <c:pt idx="11">
                  <c:v>2018 (N=260)</c:v>
                </c:pt>
                <c:pt idx="12">
                  <c:v>2019 (N=225)</c:v>
                </c:pt>
                <c:pt idx="13">
                  <c:v>2020 Feb (N=32)</c:v>
                </c:pt>
                <c:pt idx="14">
                  <c:v>2021 (N=0)</c:v>
                </c:pt>
                <c:pt idx="15">
                  <c:v>2022 (N=356)</c:v>
                </c:pt>
                <c:pt idx="16">
                  <c:v>2023 (N=355)</c:v>
                </c:pt>
                <c:pt idx="17">
                  <c:v>2024 (N=301)</c:v>
                </c:pt>
                <c:pt idx="18">
                  <c:v>2025 Feb (N=33)</c:v>
                </c:pt>
              </c:strCache>
            </c:strRef>
          </c:cat>
          <c:val>
            <c:numRef>
              <c:f>Sheet1!$C$2:$C$20</c:f>
              <c:numCache>
                <c:formatCode>General</c:formatCode>
                <c:ptCount val="19"/>
                <c:pt idx="0">
                  <c:v>26.4</c:v>
                </c:pt>
                <c:pt idx="1">
                  <c:v>19</c:v>
                </c:pt>
                <c:pt idx="2">
                  <c:v>20.3</c:v>
                </c:pt>
                <c:pt idx="3">
                  <c:v>18.600000000000001</c:v>
                </c:pt>
                <c:pt idx="4">
                  <c:v>18.3</c:v>
                </c:pt>
                <c:pt idx="5">
                  <c:v>16.399999999999999</c:v>
                </c:pt>
                <c:pt idx="6">
                  <c:v>17.899999999999999</c:v>
                </c:pt>
                <c:pt idx="7">
                  <c:v>15.3</c:v>
                </c:pt>
                <c:pt idx="8">
                  <c:v>17.2</c:v>
                </c:pt>
                <c:pt idx="9">
                  <c:v>15.7</c:v>
                </c:pt>
                <c:pt idx="10">
                  <c:v>13.1</c:v>
                </c:pt>
                <c:pt idx="11">
                  <c:v>12.3</c:v>
                </c:pt>
                <c:pt idx="12">
                  <c:v>12.6</c:v>
                </c:pt>
                <c:pt idx="13">
                  <c:v>28.2</c:v>
                </c:pt>
                <c:pt idx="15">
                  <c:v>17.7</c:v>
                </c:pt>
                <c:pt idx="16">
                  <c:v>15.5</c:v>
                </c:pt>
                <c:pt idx="17">
                  <c:v>17.5</c:v>
                </c:pt>
                <c:pt idx="18">
                  <c:v>23.3</c:v>
                </c:pt>
              </c:numCache>
            </c:numRef>
          </c:val>
          <c:smooth val="0"/>
          <c:extLst>
            <c:ext xmlns:c16="http://schemas.microsoft.com/office/drawing/2014/chart" uri="{C3380CC4-5D6E-409C-BE32-E72D297353CC}">
              <c16:uniqueId val="{00000001-FF56-400C-A340-16353C7D8D15}"/>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(N=616)</c:v>
                </c:pt>
                <c:pt idx="1">
                  <c:v>2008 (N=507)</c:v>
                </c:pt>
                <c:pt idx="2">
                  <c:v>2009 (N=501)</c:v>
                </c:pt>
                <c:pt idx="3">
                  <c:v>2010 (N=641)</c:v>
                </c:pt>
                <c:pt idx="4">
                  <c:v>2011 (N=732)</c:v>
                </c:pt>
                <c:pt idx="5">
                  <c:v>2012 (N=609)</c:v>
                </c:pt>
                <c:pt idx="6">
                  <c:v>2013 (N=477)</c:v>
                </c:pt>
                <c:pt idx="7">
                  <c:v>2014 (N=345)</c:v>
                </c:pt>
                <c:pt idx="8">
                  <c:v>2015 (N=352)</c:v>
                </c:pt>
                <c:pt idx="9">
                  <c:v>2016 (N=365)</c:v>
                </c:pt>
                <c:pt idx="10">
                  <c:v>2017 (N=343)</c:v>
                </c:pt>
                <c:pt idx="11">
                  <c:v>2018 (N=260)</c:v>
                </c:pt>
                <c:pt idx="12">
                  <c:v>2019 (N=225)</c:v>
                </c:pt>
                <c:pt idx="13">
                  <c:v>2020 Feb (N=32)</c:v>
                </c:pt>
                <c:pt idx="14">
                  <c:v>2021 (N=0)</c:v>
                </c:pt>
                <c:pt idx="15">
                  <c:v>2022 (N=356)</c:v>
                </c:pt>
                <c:pt idx="16">
                  <c:v>2023 (N=355)</c:v>
                </c:pt>
                <c:pt idx="17">
                  <c:v>2024 (N=301)</c:v>
                </c:pt>
                <c:pt idx="18">
                  <c:v>2025 Feb (N=33)</c:v>
                </c:pt>
              </c:strCache>
            </c:strRef>
          </c:cat>
          <c:val>
            <c:numRef>
              <c:f>Sheet1!$D$2:$D$20</c:f>
              <c:numCache>
                <c:formatCode>General</c:formatCode>
                <c:ptCount val="19"/>
                <c:pt idx="0">
                  <c:v>19.7</c:v>
                </c:pt>
                <c:pt idx="1">
                  <c:v>12.6</c:v>
                </c:pt>
                <c:pt idx="2">
                  <c:v>13.7</c:v>
                </c:pt>
                <c:pt idx="3">
                  <c:v>12.9</c:v>
                </c:pt>
                <c:pt idx="4">
                  <c:v>13.1</c:v>
                </c:pt>
                <c:pt idx="5">
                  <c:v>10.9</c:v>
                </c:pt>
                <c:pt idx="6">
                  <c:v>11.5</c:v>
                </c:pt>
                <c:pt idx="7">
                  <c:v>8.5</c:v>
                </c:pt>
                <c:pt idx="8">
                  <c:v>10.1</c:v>
                </c:pt>
                <c:pt idx="9">
                  <c:v>9</c:v>
                </c:pt>
                <c:pt idx="10">
                  <c:v>6.8</c:v>
                </c:pt>
                <c:pt idx="11">
                  <c:v>5.4</c:v>
                </c:pt>
                <c:pt idx="12">
                  <c:v>5.2</c:v>
                </c:pt>
                <c:pt idx="13">
                  <c:v>3</c:v>
                </c:pt>
                <c:pt idx="15">
                  <c:v>10.4</c:v>
                </c:pt>
                <c:pt idx="16">
                  <c:v>8.6999999999999993</c:v>
                </c:pt>
                <c:pt idx="17">
                  <c:v>9.6999999999999993</c:v>
                </c:pt>
                <c:pt idx="18">
                  <c:v>1</c:v>
                </c:pt>
              </c:numCache>
            </c:numRef>
          </c:val>
          <c:smooth val="0"/>
          <c:extLst>
            <c:ext xmlns:c16="http://schemas.microsoft.com/office/drawing/2014/chart" uri="{C3380CC4-5D6E-409C-BE32-E72D297353CC}">
              <c16:uniqueId val="{00000002-FF56-400C-A340-16353C7D8D15}"/>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rot="-2400000" vert="horz"/>
          <a:lstStyle/>
          <a:p>
            <a:pPr>
              <a:defRPr sz="1200"/>
            </a:pPr>
            <a:endParaRPr lang="en-US"/>
          </a:p>
        </c:txPr>
        <c:crossAx val="122264576"/>
        <c:crosses val="autoZero"/>
        <c:auto val="1"/>
        <c:lblAlgn val="ctr"/>
        <c:lblOffset val="100"/>
        <c:noMultiLvlLbl val="0"/>
      </c:catAx>
      <c:valAx>
        <c:axId val="122264576"/>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147516902198134E-2"/>
          <c:y val="4.7116049131415538E-2"/>
          <c:w val="0.89192059051460104"/>
          <c:h val="0.68913758780292933"/>
        </c:manualLayout>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dLbl>
              <c:idx val="13"/>
              <c:layout>
                <c:manualLayout>
                  <c:x val="-3.260849804053037E-2"/>
                  <c:y val="-6.95423354752561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F68-4ABC-AD9D-0E1F5B74AF1F}"/>
                </c:ext>
              </c:extLst>
            </c:dLbl>
            <c:dLbl>
              <c:idx val="18"/>
              <c:layout>
                <c:manualLayout>
                  <c:x val="-2.5799016859415031E-3"/>
                  <c:y val="-6.01608212676734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8E8-4E63-8940-84EB247A720A}"/>
                </c:ext>
              </c:extLst>
            </c:dLbl>
            <c:numFmt formatCode="#,##0.0" sourceLinked="0"/>
            <c:spPr>
              <a:noFill/>
              <a:ln>
                <a:noFill/>
              </a:ln>
              <a:effectLst/>
            </c:spPr>
            <c:txPr>
              <a:bodyPr wrap="square" lIns="38100" tIns="19050" rIns="38100" bIns="19050" anchor="ctr">
                <a:spAutoFit/>
              </a:bodyPr>
              <a:lstStyle/>
              <a:p>
                <a:pPr>
                  <a:defRPr sz="16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(N=5958)</c:v>
                </c:pt>
                <c:pt idx="1">
                  <c:v>2008 (N=4602)</c:v>
                </c:pt>
                <c:pt idx="2">
                  <c:v>2009 (N=4973)</c:v>
                </c:pt>
                <c:pt idx="3">
                  <c:v>2010 (N=5775)</c:v>
                </c:pt>
                <c:pt idx="4">
                  <c:v>2011 (N=4891)</c:v>
                </c:pt>
                <c:pt idx="5">
                  <c:v>2012 (N=4726)</c:v>
                </c:pt>
                <c:pt idx="6">
                  <c:v>2013 (N=4710)</c:v>
                </c:pt>
                <c:pt idx="7">
                  <c:v>2014 (N=4152)</c:v>
                </c:pt>
                <c:pt idx="8">
                  <c:v>2015 (N=4147)</c:v>
                </c:pt>
                <c:pt idx="9">
                  <c:v>2016 (N=4063)</c:v>
                </c:pt>
                <c:pt idx="10">
                  <c:v>2017 (N=3869)</c:v>
                </c:pt>
                <c:pt idx="11">
                  <c:v>2018 (N=3895)</c:v>
                </c:pt>
                <c:pt idx="12">
                  <c:v>2019 (N=3479)</c:v>
                </c:pt>
                <c:pt idx="13">
                  <c:v>2020 (N=3325)</c:v>
                </c:pt>
                <c:pt idx="14">
                  <c:v>2021 (N=3714)</c:v>
                </c:pt>
                <c:pt idx="15">
                  <c:v>2022 (N=3837)</c:v>
                </c:pt>
                <c:pt idx="16">
                  <c:v>2023 (N=3831)</c:v>
                </c:pt>
                <c:pt idx="17">
                  <c:v>2024 (N=3701)</c:v>
                </c:pt>
                <c:pt idx="18">
                  <c:v>2025 Feb (N=636)</c:v>
                </c:pt>
              </c:strCache>
            </c:strRef>
          </c:cat>
          <c:val>
            <c:numRef>
              <c:f>Sheet1!$B$2:$B$20</c:f>
              <c:numCache>
                <c:formatCode>General</c:formatCode>
                <c:ptCount val="19"/>
                <c:pt idx="0">
                  <c:v>6.7</c:v>
                </c:pt>
                <c:pt idx="1">
                  <c:v>5.6</c:v>
                </c:pt>
                <c:pt idx="2">
                  <c:v>5</c:v>
                </c:pt>
                <c:pt idx="3">
                  <c:v>4.8</c:v>
                </c:pt>
                <c:pt idx="4">
                  <c:v>4.5999999999999996</c:v>
                </c:pt>
                <c:pt idx="5">
                  <c:v>6.2</c:v>
                </c:pt>
                <c:pt idx="6">
                  <c:v>6.2</c:v>
                </c:pt>
                <c:pt idx="7">
                  <c:v>7.2</c:v>
                </c:pt>
                <c:pt idx="8">
                  <c:v>6.2</c:v>
                </c:pt>
                <c:pt idx="9">
                  <c:v>6</c:v>
                </c:pt>
                <c:pt idx="10">
                  <c:v>6.4</c:v>
                </c:pt>
                <c:pt idx="11">
                  <c:v>5.4</c:v>
                </c:pt>
                <c:pt idx="12">
                  <c:v>4.3</c:v>
                </c:pt>
                <c:pt idx="13">
                  <c:v>8</c:v>
                </c:pt>
                <c:pt idx="14">
                  <c:v>9.1999999999999993</c:v>
                </c:pt>
                <c:pt idx="15">
                  <c:v>9</c:v>
                </c:pt>
                <c:pt idx="16">
                  <c:v>8.5</c:v>
                </c:pt>
                <c:pt idx="17">
                  <c:v>10</c:v>
                </c:pt>
                <c:pt idx="18">
                  <c:v>10.5</c:v>
                </c:pt>
              </c:numCache>
            </c:numRef>
          </c:val>
          <c:smooth val="0"/>
          <c:extLst>
            <c:ext xmlns:c16="http://schemas.microsoft.com/office/drawing/2014/chart" uri="{C3380CC4-5D6E-409C-BE32-E72D297353CC}">
              <c16:uniqueId val="{00000000-A698-407B-A7D3-D68BC9D2E82B}"/>
            </c:ext>
          </c:extLst>
        </c:ser>
        <c:ser>
          <c:idx val="1"/>
          <c:order val="1"/>
          <c:tx>
            <c:strRef>
              <c:f>Sheet1!$C$1</c:f>
              <c:strCache>
                <c:ptCount val="1"/>
                <c:pt idx="0">
                  <c:v>Lower 95% CI</c:v>
                </c:pt>
              </c:strCache>
            </c:strRef>
          </c:tx>
          <c:spPr>
            <a:ln w="22225">
              <a:solidFill>
                <a:srgbClr val="CC99FF"/>
              </a:solidFill>
            </a:ln>
          </c:spPr>
          <c:marker>
            <c:symbol val="none"/>
          </c:marker>
          <c:cat>
            <c:strRef>
              <c:f>Sheet1!$A$2:$A$20</c:f>
              <c:strCache>
                <c:ptCount val="19"/>
                <c:pt idx="0">
                  <c:v>2007 (N=5958)</c:v>
                </c:pt>
                <c:pt idx="1">
                  <c:v>2008 (N=4602)</c:v>
                </c:pt>
                <c:pt idx="2">
                  <c:v>2009 (N=4973)</c:v>
                </c:pt>
                <c:pt idx="3">
                  <c:v>2010 (N=5775)</c:v>
                </c:pt>
                <c:pt idx="4">
                  <c:v>2011 (N=4891)</c:v>
                </c:pt>
                <c:pt idx="5">
                  <c:v>2012 (N=4726)</c:v>
                </c:pt>
                <c:pt idx="6">
                  <c:v>2013 (N=4710)</c:v>
                </c:pt>
                <c:pt idx="7">
                  <c:v>2014 (N=4152)</c:v>
                </c:pt>
                <c:pt idx="8">
                  <c:v>2015 (N=4147)</c:v>
                </c:pt>
                <c:pt idx="9">
                  <c:v>2016 (N=4063)</c:v>
                </c:pt>
                <c:pt idx="10">
                  <c:v>2017 (N=3869)</c:v>
                </c:pt>
                <c:pt idx="11">
                  <c:v>2018 (N=3895)</c:v>
                </c:pt>
                <c:pt idx="12">
                  <c:v>2019 (N=3479)</c:v>
                </c:pt>
                <c:pt idx="13">
                  <c:v>2020 (N=3325)</c:v>
                </c:pt>
                <c:pt idx="14">
                  <c:v>2021 (N=3714)</c:v>
                </c:pt>
                <c:pt idx="15">
                  <c:v>2022 (N=3837)</c:v>
                </c:pt>
                <c:pt idx="16">
                  <c:v>2023 (N=3831)</c:v>
                </c:pt>
                <c:pt idx="17">
                  <c:v>2024 (N=3701)</c:v>
                </c:pt>
                <c:pt idx="18">
                  <c:v>2025 Feb (N=636)</c:v>
                </c:pt>
              </c:strCache>
            </c:strRef>
          </c:cat>
          <c:val>
            <c:numRef>
              <c:f>Sheet1!$C$2:$C$20</c:f>
              <c:numCache>
                <c:formatCode>General</c:formatCode>
                <c:ptCount val="19"/>
                <c:pt idx="0">
                  <c:v>6</c:v>
                </c:pt>
                <c:pt idx="1">
                  <c:v>4.9000000000000004</c:v>
                </c:pt>
                <c:pt idx="2">
                  <c:v>4.4000000000000004</c:v>
                </c:pt>
                <c:pt idx="3">
                  <c:v>4.2</c:v>
                </c:pt>
                <c:pt idx="4">
                  <c:v>4</c:v>
                </c:pt>
                <c:pt idx="5">
                  <c:v>5.5</c:v>
                </c:pt>
                <c:pt idx="6">
                  <c:v>5.5</c:v>
                </c:pt>
                <c:pt idx="7">
                  <c:v>6.4</c:v>
                </c:pt>
                <c:pt idx="8">
                  <c:v>5.4</c:v>
                </c:pt>
                <c:pt idx="9">
                  <c:v>5.3</c:v>
                </c:pt>
                <c:pt idx="10">
                  <c:v>5.6</c:v>
                </c:pt>
                <c:pt idx="11">
                  <c:v>4.7</c:v>
                </c:pt>
                <c:pt idx="12">
                  <c:v>3.6</c:v>
                </c:pt>
                <c:pt idx="13">
                  <c:v>7</c:v>
                </c:pt>
                <c:pt idx="14">
                  <c:v>8.3000000000000007</c:v>
                </c:pt>
                <c:pt idx="15">
                  <c:v>8.1</c:v>
                </c:pt>
                <c:pt idx="16">
                  <c:v>7.6</c:v>
                </c:pt>
                <c:pt idx="17">
                  <c:v>9</c:v>
                </c:pt>
                <c:pt idx="18">
                  <c:v>8.1</c:v>
                </c:pt>
              </c:numCache>
            </c:numRef>
          </c:val>
          <c:smooth val="0"/>
          <c:extLst>
            <c:ext xmlns:c16="http://schemas.microsoft.com/office/drawing/2014/chart" uri="{C3380CC4-5D6E-409C-BE32-E72D297353CC}">
              <c16:uniqueId val="{00000001-A698-407B-A7D3-D68BC9D2E82B}"/>
            </c:ext>
          </c:extLst>
        </c:ser>
        <c:ser>
          <c:idx val="2"/>
          <c:order val="2"/>
          <c:tx>
            <c:strRef>
              <c:f>Sheet1!$D$1</c:f>
              <c:strCache>
                <c:ptCount val="1"/>
                <c:pt idx="0">
                  <c:v>Upper 95% CI2</c:v>
                </c:pt>
              </c:strCache>
            </c:strRef>
          </c:tx>
          <c:spPr>
            <a:ln w="22225">
              <a:solidFill>
                <a:srgbClr val="CC99FF"/>
              </a:solidFill>
            </a:ln>
          </c:spPr>
          <c:marker>
            <c:symbol val="none"/>
          </c:marker>
          <c:cat>
            <c:strRef>
              <c:f>Sheet1!$A$2:$A$20</c:f>
              <c:strCache>
                <c:ptCount val="19"/>
                <c:pt idx="0">
                  <c:v>2007 (N=5958)</c:v>
                </c:pt>
                <c:pt idx="1">
                  <c:v>2008 (N=4602)</c:v>
                </c:pt>
                <c:pt idx="2">
                  <c:v>2009 (N=4973)</c:v>
                </c:pt>
                <c:pt idx="3">
                  <c:v>2010 (N=5775)</c:v>
                </c:pt>
                <c:pt idx="4">
                  <c:v>2011 (N=4891)</c:v>
                </c:pt>
                <c:pt idx="5">
                  <c:v>2012 (N=4726)</c:v>
                </c:pt>
                <c:pt idx="6">
                  <c:v>2013 (N=4710)</c:v>
                </c:pt>
                <c:pt idx="7">
                  <c:v>2014 (N=4152)</c:v>
                </c:pt>
                <c:pt idx="8">
                  <c:v>2015 (N=4147)</c:v>
                </c:pt>
                <c:pt idx="9">
                  <c:v>2016 (N=4063)</c:v>
                </c:pt>
                <c:pt idx="10">
                  <c:v>2017 (N=3869)</c:v>
                </c:pt>
                <c:pt idx="11">
                  <c:v>2018 (N=3895)</c:v>
                </c:pt>
                <c:pt idx="12">
                  <c:v>2019 (N=3479)</c:v>
                </c:pt>
                <c:pt idx="13">
                  <c:v>2020 (N=3325)</c:v>
                </c:pt>
                <c:pt idx="14">
                  <c:v>2021 (N=3714)</c:v>
                </c:pt>
                <c:pt idx="15">
                  <c:v>2022 (N=3837)</c:v>
                </c:pt>
                <c:pt idx="16">
                  <c:v>2023 (N=3831)</c:v>
                </c:pt>
                <c:pt idx="17">
                  <c:v>2024 (N=3701)</c:v>
                </c:pt>
                <c:pt idx="18">
                  <c:v>2025 Feb (N=636)</c:v>
                </c:pt>
              </c:strCache>
            </c:strRef>
          </c:cat>
          <c:val>
            <c:numRef>
              <c:f>Sheet1!$D$2:$D$20</c:f>
              <c:numCache>
                <c:formatCode>General</c:formatCode>
                <c:ptCount val="19"/>
                <c:pt idx="0">
                  <c:v>7.3</c:v>
                </c:pt>
                <c:pt idx="1">
                  <c:v>6.2</c:v>
                </c:pt>
                <c:pt idx="2">
                  <c:v>5.6</c:v>
                </c:pt>
                <c:pt idx="3">
                  <c:v>5.3</c:v>
                </c:pt>
                <c:pt idx="4">
                  <c:v>5.2</c:v>
                </c:pt>
                <c:pt idx="5">
                  <c:v>6.9</c:v>
                </c:pt>
                <c:pt idx="6">
                  <c:v>6.8</c:v>
                </c:pt>
                <c:pt idx="7">
                  <c:v>8</c:v>
                </c:pt>
                <c:pt idx="8">
                  <c:v>6.9</c:v>
                </c:pt>
                <c:pt idx="9">
                  <c:v>6.7</c:v>
                </c:pt>
                <c:pt idx="10">
                  <c:v>7.2</c:v>
                </c:pt>
                <c:pt idx="11">
                  <c:v>6.1</c:v>
                </c:pt>
                <c:pt idx="12">
                  <c:v>4.9000000000000004</c:v>
                </c:pt>
                <c:pt idx="13">
                  <c:v>8.9</c:v>
                </c:pt>
                <c:pt idx="14">
                  <c:v>10.1</c:v>
                </c:pt>
                <c:pt idx="15">
                  <c:v>9.9</c:v>
                </c:pt>
                <c:pt idx="16">
                  <c:v>9.3000000000000007</c:v>
                </c:pt>
                <c:pt idx="17">
                  <c:v>10.9</c:v>
                </c:pt>
                <c:pt idx="18">
                  <c:v>12.9</c:v>
                </c:pt>
              </c:numCache>
            </c:numRef>
          </c:val>
          <c:smooth val="0"/>
          <c:extLst>
            <c:ext xmlns:c16="http://schemas.microsoft.com/office/drawing/2014/chart" uri="{C3380CC4-5D6E-409C-BE32-E72D297353CC}">
              <c16:uniqueId val="{00000002-A698-407B-A7D3-D68BC9D2E82B}"/>
            </c:ext>
          </c:extLst>
        </c:ser>
        <c:dLbls>
          <c:showLegendKey val="0"/>
          <c:showVal val="0"/>
          <c:showCatName val="0"/>
          <c:showSerName val="0"/>
          <c:showPercent val="0"/>
          <c:showBubbleSize val="0"/>
        </c:dLbls>
        <c:smooth val="0"/>
        <c:axId val="127858176"/>
        <c:axId val="127859712"/>
      </c:lineChart>
      <c:catAx>
        <c:axId val="127858176"/>
        <c:scaling>
          <c:orientation val="minMax"/>
        </c:scaling>
        <c:delete val="0"/>
        <c:axPos val="b"/>
        <c:numFmt formatCode="General" sourceLinked="1"/>
        <c:majorTickMark val="out"/>
        <c:minorTickMark val="none"/>
        <c:tickLblPos val="nextTo"/>
        <c:txPr>
          <a:bodyPr rot="-2400000"/>
          <a:lstStyle/>
          <a:p>
            <a:pPr>
              <a:defRPr sz="1200"/>
            </a:pPr>
            <a:endParaRPr lang="en-US"/>
          </a:p>
        </c:txPr>
        <c:crossAx val="127859712"/>
        <c:crosses val="autoZero"/>
        <c:auto val="1"/>
        <c:lblAlgn val="ctr"/>
        <c:lblOffset val="100"/>
        <c:noMultiLvlLbl val="0"/>
      </c:catAx>
      <c:valAx>
        <c:axId val="127859712"/>
        <c:scaling>
          <c:orientation val="minMax"/>
          <c:max val="20"/>
        </c:scaling>
        <c:delete val="0"/>
        <c:axPos val="l"/>
        <c:title>
          <c:tx>
            <c:rich>
              <a:bodyPr rot="-5400000" vert="horz"/>
              <a:lstStyle/>
              <a:p>
                <a:pPr>
                  <a:defRPr sz="1400" b="0"/>
                </a:pPr>
                <a:r>
                  <a:rPr lang="en-GB" sz="1400" b="0" dirty="0" err="1"/>
                  <a:t>Percent</a:t>
                </a:r>
                <a:r>
                  <a:rPr lang="en-GB" sz="1400" b="0" dirty="0"/>
                  <a:t> </a:t>
                </a:r>
              </a:p>
            </c:rich>
          </c:tx>
          <c:overlay val="0"/>
        </c:title>
        <c:numFmt formatCode="General" sourceLinked="1"/>
        <c:majorTickMark val="out"/>
        <c:minorTickMark val="none"/>
        <c:tickLblPos val="nextTo"/>
        <c:txPr>
          <a:bodyPr/>
          <a:lstStyle/>
          <a:p>
            <a:pPr>
              <a:defRPr sz="1400"/>
            </a:pPr>
            <a:endParaRPr lang="en-US"/>
          </a:p>
        </c:txPr>
        <c:crossAx val="1278581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07531021882254"/>
          <c:y val="2.3289986764334806E-2"/>
          <c:w val="0.89292468978117745"/>
          <c:h val="0.68016849911684063"/>
        </c:manualLayout>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dLbl>
              <c:idx val="13"/>
              <c:layout>
                <c:manualLayout>
                  <c:x val="-3.659910281766262E-2"/>
                  <c:y val="-5.46510558984071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BDD-4671-A284-4FF3A560DA11}"/>
                </c:ext>
              </c:extLst>
            </c:dLbl>
            <c:dLbl>
              <c:idx val="14"/>
              <c:layout>
                <c:manualLayout>
                  <c:x val="-3.660366569793528E-2"/>
                  <c:y val="-7.84771293146064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409-4AD4-B50B-46706BD7F7FC}"/>
                </c:ext>
              </c:extLst>
            </c:dLbl>
            <c:dLbl>
              <c:idx val="15"/>
              <c:layout>
                <c:manualLayout>
                  <c:x val="-4.2809543095983907E-2"/>
                  <c:y val="-4.82477986678035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990-4F07-9EB6-A30DE928E9BF}"/>
                </c:ext>
              </c:extLst>
            </c:dLbl>
            <c:dLbl>
              <c:idx val="16"/>
              <c:layout>
                <c:manualLayout>
                  <c:x val="-3.9759617861178799E-2"/>
                  <c:y val="-5.42043170218533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990-4F07-9EB6-A30DE928E9BF}"/>
                </c:ext>
              </c:extLst>
            </c:dLbl>
            <c:dLbl>
              <c:idx val="17"/>
              <c:layout>
                <c:manualLayout>
                  <c:x val="-3.0499252348052296E-2"/>
                  <c:y val="-4.9736928256316031E-2"/>
                </c:manualLayout>
              </c:layout>
              <c:numFmt formatCode="#,##0.0" sourceLinked="0"/>
              <c:spPr>
                <a:noFill/>
                <a:ln>
                  <a:noFill/>
                </a:ln>
                <a:effectLst/>
              </c:spPr>
              <c:txPr>
                <a:bodyPr wrap="square" lIns="38100" tIns="19050" rIns="38100" bIns="19050" anchor="ctr">
                  <a:noAutofit/>
                </a:bodyPr>
                <a:lstStyle/>
                <a:p>
                  <a:pPr>
                    <a:defRPr sz="1400"/>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5.6644796461318252E-2"/>
                      <c:h val="6.6713005565358016E-2"/>
                    </c:manualLayout>
                  </c15:layout>
                </c:ext>
                <c:ext xmlns:c16="http://schemas.microsoft.com/office/drawing/2014/chart" uri="{C3380CC4-5D6E-409C-BE32-E72D297353CC}">
                  <c16:uniqueId val="{00000000-5909-4DD2-A649-FD963419501F}"/>
                </c:ext>
              </c:extLst>
            </c:dLbl>
            <c:dLbl>
              <c:idx val="18"/>
              <c:layout>
                <c:manualLayout>
                  <c:x val="-1.118293000812407E-16"/>
                  <c:y val="-2.69532455520754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CAB-464F-9D56-479A0FBDDC29}"/>
                </c:ext>
              </c:extLst>
            </c:dLbl>
            <c:numFmt formatCode="#,##0.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(N=5956)</c:v>
                </c:pt>
                <c:pt idx="1">
                  <c:v>2008 (N=4592)</c:v>
                </c:pt>
                <c:pt idx="2">
                  <c:v>2009 (N=4957)</c:v>
                </c:pt>
                <c:pt idx="3">
                  <c:v>2010 (N=5767)</c:v>
                </c:pt>
                <c:pt idx="4">
                  <c:v>2011 (N=4890)</c:v>
                </c:pt>
                <c:pt idx="5">
                  <c:v>2012 (N=4726)</c:v>
                </c:pt>
                <c:pt idx="6">
                  <c:v>2013 (N=4480)</c:v>
                </c:pt>
                <c:pt idx="7">
                  <c:v>2014 (N=3974)</c:v>
                </c:pt>
                <c:pt idx="8">
                  <c:v>2015 (N=4053)</c:v>
                </c:pt>
                <c:pt idx="9">
                  <c:v>2016 (N=3967)</c:v>
                </c:pt>
                <c:pt idx="10">
                  <c:v>2017 (N=3724)</c:v>
                </c:pt>
                <c:pt idx="11">
                  <c:v>2018 (N=3778)</c:v>
                </c:pt>
                <c:pt idx="12">
                  <c:v>2019 (N=3376)</c:v>
                </c:pt>
                <c:pt idx="13">
                  <c:v>2020 (N=3221)</c:v>
                </c:pt>
                <c:pt idx="14">
                  <c:v>2021 (N=3532)</c:v>
                </c:pt>
                <c:pt idx="15">
                  <c:v>2022 (N=3584)</c:v>
                </c:pt>
                <c:pt idx="16">
                  <c:v>2023 (N=3659)</c:v>
                </c:pt>
                <c:pt idx="17">
                  <c:v>2024 (N=3606)</c:v>
                </c:pt>
                <c:pt idx="18">
                  <c:v>2025 Feb (N=615)</c:v>
                </c:pt>
              </c:strCache>
            </c:strRef>
          </c:cat>
          <c:val>
            <c:numRef>
              <c:f>Sheet1!$B$2:$B$20</c:f>
              <c:numCache>
                <c:formatCode>General</c:formatCode>
                <c:ptCount val="19"/>
                <c:pt idx="0">
                  <c:v>42.5</c:v>
                </c:pt>
                <c:pt idx="1">
                  <c:v>39.799999999999997</c:v>
                </c:pt>
                <c:pt idx="2">
                  <c:v>37</c:v>
                </c:pt>
                <c:pt idx="3">
                  <c:v>35.9</c:v>
                </c:pt>
                <c:pt idx="4">
                  <c:v>33.5</c:v>
                </c:pt>
                <c:pt idx="5">
                  <c:v>34.4</c:v>
                </c:pt>
                <c:pt idx="6">
                  <c:v>38.5</c:v>
                </c:pt>
                <c:pt idx="7">
                  <c:v>37.299999999999997</c:v>
                </c:pt>
                <c:pt idx="8">
                  <c:v>32.5</c:v>
                </c:pt>
                <c:pt idx="9">
                  <c:v>30.9</c:v>
                </c:pt>
                <c:pt idx="10">
                  <c:v>34.299999999999997</c:v>
                </c:pt>
                <c:pt idx="11">
                  <c:v>30.1</c:v>
                </c:pt>
                <c:pt idx="12">
                  <c:v>29.1</c:v>
                </c:pt>
                <c:pt idx="13">
                  <c:v>36.1</c:v>
                </c:pt>
                <c:pt idx="14">
                  <c:v>37.799999999999997</c:v>
                </c:pt>
                <c:pt idx="15">
                  <c:v>37</c:v>
                </c:pt>
                <c:pt idx="16">
                  <c:v>36.1</c:v>
                </c:pt>
                <c:pt idx="17">
                  <c:v>37.799999999999997</c:v>
                </c:pt>
                <c:pt idx="18">
                  <c:v>35.5</c:v>
                </c:pt>
              </c:numCache>
            </c:numRef>
          </c:val>
          <c:smooth val="0"/>
          <c:extLst>
            <c:ext xmlns:c16="http://schemas.microsoft.com/office/drawing/2014/chart" uri="{C3380CC4-5D6E-409C-BE32-E72D297353CC}">
              <c16:uniqueId val="{00000000-F694-4BB8-95F5-771162A7382A}"/>
            </c:ext>
          </c:extLst>
        </c:ser>
        <c:ser>
          <c:idx val="1"/>
          <c:order val="1"/>
          <c:tx>
            <c:strRef>
              <c:f>Sheet1!$C$1</c:f>
              <c:strCache>
                <c:ptCount val="1"/>
                <c:pt idx="0">
                  <c:v>Upper 95% CI</c:v>
                </c:pt>
              </c:strCache>
            </c:strRef>
          </c:tx>
          <c:spPr>
            <a:ln w="22225">
              <a:solidFill>
                <a:srgbClr val="CC99FF"/>
              </a:solidFill>
            </a:ln>
          </c:spPr>
          <c:marker>
            <c:symbol val="none"/>
          </c:marker>
          <c:cat>
            <c:strRef>
              <c:f>Sheet1!$A$2:$A$20</c:f>
              <c:strCache>
                <c:ptCount val="19"/>
                <c:pt idx="0">
                  <c:v>2007 (N=5956)</c:v>
                </c:pt>
                <c:pt idx="1">
                  <c:v>2008 (N=4592)</c:v>
                </c:pt>
                <c:pt idx="2">
                  <c:v>2009 (N=4957)</c:v>
                </c:pt>
                <c:pt idx="3">
                  <c:v>2010 (N=5767)</c:v>
                </c:pt>
                <c:pt idx="4">
                  <c:v>2011 (N=4890)</c:v>
                </c:pt>
                <c:pt idx="5">
                  <c:v>2012 (N=4726)</c:v>
                </c:pt>
                <c:pt idx="6">
                  <c:v>2013 (N=4480)</c:v>
                </c:pt>
                <c:pt idx="7">
                  <c:v>2014 (N=3974)</c:v>
                </c:pt>
                <c:pt idx="8">
                  <c:v>2015 (N=4053)</c:v>
                </c:pt>
                <c:pt idx="9">
                  <c:v>2016 (N=3967)</c:v>
                </c:pt>
                <c:pt idx="10">
                  <c:v>2017 (N=3724)</c:v>
                </c:pt>
                <c:pt idx="11">
                  <c:v>2018 (N=3778)</c:v>
                </c:pt>
                <c:pt idx="12">
                  <c:v>2019 (N=3376)</c:v>
                </c:pt>
                <c:pt idx="13">
                  <c:v>2020 (N=3221)</c:v>
                </c:pt>
                <c:pt idx="14">
                  <c:v>2021 (N=3532)</c:v>
                </c:pt>
                <c:pt idx="15">
                  <c:v>2022 (N=3584)</c:v>
                </c:pt>
                <c:pt idx="16">
                  <c:v>2023 (N=3659)</c:v>
                </c:pt>
                <c:pt idx="17">
                  <c:v>2024 (N=3606)</c:v>
                </c:pt>
                <c:pt idx="18">
                  <c:v>2025 Feb (N=615)</c:v>
                </c:pt>
              </c:strCache>
            </c:strRef>
          </c:cat>
          <c:val>
            <c:numRef>
              <c:f>Sheet1!$C$2:$C$20</c:f>
              <c:numCache>
                <c:formatCode>General</c:formatCode>
                <c:ptCount val="19"/>
                <c:pt idx="0">
                  <c:v>43.8</c:v>
                </c:pt>
                <c:pt idx="1">
                  <c:v>41.3</c:v>
                </c:pt>
                <c:pt idx="2">
                  <c:v>38.299999999999997</c:v>
                </c:pt>
                <c:pt idx="3">
                  <c:v>37.1</c:v>
                </c:pt>
                <c:pt idx="4">
                  <c:v>34.799999999999997</c:v>
                </c:pt>
                <c:pt idx="5">
                  <c:v>35.799999999999997</c:v>
                </c:pt>
                <c:pt idx="6">
                  <c:v>39.9</c:v>
                </c:pt>
                <c:pt idx="7">
                  <c:v>38.799999999999997</c:v>
                </c:pt>
                <c:pt idx="8">
                  <c:v>33.9</c:v>
                </c:pt>
                <c:pt idx="9">
                  <c:v>32.299999999999997</c:v>
                </c:pt>
                <c:pt idx="10">
                  <c:v>35.799999999999997</c:v>
                </c:pt>
                <c:pt idx="11">
                  <c:v>31.6</c:v>
                </c:pt>
                <c:pt idx="12">
                  <c:v>30.7</c:v>
                </c:pt>
                <c:pt idx="13">
                  <c:v>37.799999999999997</c:v>
                </c:pt>
                <c:pt idx="14">
                  <c:v>39.4</c:v>
                </c:pt>
                <c:pt idx="15">
                  <c:v>38.6</c:v>
                </c:pt>
                <c:pt idx="16">
                  <c:v>37.700000000000003</c:v>
                </c:pt>
                <c:pt idx="17">
                  <c:v>39.299999999999997</c:v>
                </c:pt>
                <c:pt idx="18">
                  <c:v>39.200000000000003</c:v>
                </c:pt>
              </c:numCache>
            </c:numRef>
          </c:val>
          <c:smooth val="0"/>
          <c:extLst>
            <c:ext xmlns:c16="http://schemas.microsoft.com/office/drawing/2014/chart" uri="{C3380CC4-5D6E-409C-BE32-E72D297353CC}">
              <c16:uniqueId val="{00000001-F694-4BB8-95F5-771162A7382A}"/>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(N=5956)</c:v>
                </c:pt>
                <c:pt idx="1">
                  <c:v>2008 (N=4592)</c:v>
                </c:pt>
                <c:pt idx="2">
                  <c:v>2009 (N=4957)</c:v>
                </c:pt>
                <c:pt idx="3">
                  <c:v>2010 (N=5767)</c:v>
                </c:pt>
                <c:pt idx="4">
                  <c:v>2011 (N=4890)</c:v>
                </c:pt>
                <c:pt idx="5">
                  <c:v>2012 (N=4726)</c:v>
                </c:pt>
                <c:pt idx="6">
                  <c:v>2013 (N=4480)</c:v>
                </c:pt>
                <c:pt idx="7">
                  <c:v>2014 (N=3974)</c:v>
                </c:pt>
                <c:pt idx="8">
                  <c:v>2015 (N=4053)</c:v>
                </c:pt>
                <c:pt idx="9">
                  <c:v>2016 (N=3967)</c:v>
                </c:pt>
                <c:pt idx="10">
                  <c:v>2017 (N=3724)</c:v>
                </c:pt>
                <c:pt idx="11">
                  <c:v>2018 (N=3778)</c:v>
                </c:pt>
                <c:pt idx="12">
                  <c:v>2019 (N=3376)</c:v>
                </c:pt>
                <c:pt idx="13">
                  <c:v>2020 (N=3221)</c:v>
                </c:pt>
                <c:pt idx="14">
                  <c:v>2021 (N=3532)</c:v>
                </c:pt>
                <c:pt idx="15">
                  <c:v>2022 (N=3584)</c:v>
                </c:pt>
                <c:pt idx="16">
                  <c:v>2023 (N=3659)</c:v>
                </c:pt>
                <c:pt idx="17">
                  <c:v>2024 (N=3606)</c:v>
                </c:pt>
                <c:pt idx="18">
                  <c:v>2025 Feb (N=615)</c:v>
                </c:pt>
              </c:strCache>
            </c:strRef>
          </c:cat>
          <c:val>
            <c:numRef>
              <c:f>Sheet1!$D$2:$D$20</c:f>
              <c:numCache>
                <c:formatCode>General</c:formatCode>
                <c:ptCount val="19"/>
                <c:pt idx="0">
                  <c:v>41.3</c:v>
                </c:pt>
                <c:pt idx="1">
                  <c:v>38.4</c:v>
                </c:pt>
                <c:pt idx="2">
                  <c:v>35.6</c:v>
                </c:pt>
                <c:pt idx="3">
                  <c:v>34.6</c:v>
                </c:pt>
                <c:pt idx="4">
                  <c:v>32.200000000000003</c:v>
                </c:pt>
                <c:pt idx="5">
                  <c:v>33.1</c:v>
                </c:pt>
                <c:pt idx="6">
                  <c:v>37.1</c:v>
                </c:pt>
                <c:pt idx="7">
                  <c:v>35.799999999999997</c:v>
                </c:pt>
                <c:pt idx="8">
                  <c:v>31</c:v>
                </c:pt>
                <c:pt idx="9">
                  <c:v>29.4</c:v>
                </c:pt>
                <c:pt idx="10">
                  <c:v>32.700000000000003</c:v>
                </c:pt>
                <c:pt idx="11">
                  <c:v>28.7</c:v>
                </c:pt>
                <c:pt idx="12">
                  <c:v>27.6</c:v>
                </c:pt>
                <c:pt idx="13">
                  <c:v>34.4</c:v>
                </c:pt>
                <c:pt idx="14">
                  <c:v>36.200000000000003</c:v>
                </c:pt>
                <c:pt idx="15">
                  <c:v>35.4</c:v>
                </c:pt>
                <c:pt idx="16">
                  <c:v>34.5</c:v>
                </c:pt>
                <c:pt idx="17">
                  <c:v>36.200000000000003</c:v>
                </c:pt>
                <c:pt idx="18">
                  <c:v>31.7</c:v>
                </c:pt>
              </c:numCache>
            </c:numRef>
          </c:val>
          <c:smooth val="0"/>
          <c:extLst>
            <c:ext xmlns:c16="http://schemas.microsoft.com/office/drawing/2014/chart" uri="{C3380CC4-5D6E-409C-BE32-E72D297353CC}">
              <c16:uniqueId val="{00000002-F694-4BB8-95F5-771162A7382A}"/>
            </c:ext>
          </c:extLst>
        </c:ser>
        <c:dLbls>
          <c:showLegendKey val="0"/>
          <c:showVal val="0"/>
          <c:showCatName val="0"/>
          <c:showSerName val="0"/>
          <c:showPercent val="0"/>
          <c:showBubbleSize val="0"/>
        </c:dLbls>
        <c:smooth val="0"/>
        <c:axId val="42242432"/>
        <c:axId val="42243200"/>
      </c:lineChart>
      <c:catAx>
        <c:axId val="42242432"/>
        <c:scaling>
          <c:orientation val="minMax"/>
        </c:scaling>
        <c:delete val="0"/>
        <c:axPos val="b"/>
        <c:numFmt formatCode="General" sourceLinked="1"/>
        <c:majorTickMark val="out"/>
        <c:minorTickMark val="none"/>
        <c:tickLblPos val="nextTo"/>
        <c:txPr>
          <a:bodyPr rot="-2400000"/>
          <a:lstStyle/>
          <a:p>
            <a:pPr>
              <a:defRPr sz="1200"/>
            </a:pPr>
            <a:endParaRPr lang="en-US"/>
          </a:p>
        </c:txPr>
        <c:crossAx val="42243200"/>
        <c:crosses val="autoZero"/>
        <c:auto val="1"/>
        <c:lblAlgn val="ctr"/>
        <c:lblOffset val="100"/>
        <c:noMultiLvlLbl val="0"/>
      </c:catAx>
      <c:valAx>
        <c:axId val="42243200"/>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422424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955798794381471E-2"/>
          <c:y val="3.818127369562245E-2"/>
          <c:w val="0.89283418899560629"/>
          <c:h val="0.70188734819382692"/>
        </c:manualLayout>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numFmt formatCode="#,##0.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(N=2533)</c:v>
                </c:pt>
                <c:pt idx="1">
                  <c:v>2008 (N=1830)</c:v>
                </c:pt>
                <c:pt idx="2">
                  <c:v>2009 (N=1832)</c:v>
                </c:pt>
                <c:pt idx="3">
                  <c:v>2010 (N=2068)</c:v>
                </c:pt>
                <c:pt idx="4">
                  <c:v>2011 (N=1637)</c:v>
                </c:pt>
                <c:pt idx="5">
                  <c:v>2012 (N=1627)</c:v>
                </c:pt>
                <c:pt idx="6">
                  <c:v>2013 (N=1729)</c:v>
                </c:pt>
                <c:pt idx="7">
                  <c:v>2014 (N=1485)</c:v>
                </c:pt>
                <c:pt idx="8">
                  <c:v>2015 (N=1317)</c:v>
                </c:pt>
                <c:pt idx="9">
                  <c:v>2016 (N=1226)</c:v>
                </c:pt>
                <c:pt idx="10">
                  <c:v>2017 (N=1276)</c:v>
                </c:pt>
                <c:pt idx="11">
                  <c:v>2018 (N=1139)</c:v>
                </c:pt>
                <c:pt idx="12">
                  <c:v>2019 (N=984)</c:v>
                </c:pt>
                <c:pt idx="13">
                  <c:v>2020 (N=1163)</c:v>
                </c:pt>
                <c:pt idx="14">
                  <c:v>2021 (N=1334)</c:v>
                </c:pt>
                <c:pt idx="15">
                  <c:v>2022 (N=1326)</c:v>
                </c:pt>
                <c:pt idx="16">
                  <c:v>2023 (N=1321)</c:v>
                </c:pt>
                <c:pt idx="17">
                  <c:v>2024 (N=1361)</c:v>
                </c:pt>
                <c:pt idx="18">
                  <c:v>2025 Feb (N=218)</c:v>
                </c:pt>
              </c:strCache>
            </c:strRef>
          </c:cat>
          <c:val>
            <c:numRef>
              <c:f>Sheet1!$B$2:$B$20</c:f>
              <c:numCache>
                <c:formatCode>General</c:formatCode>
                <c:ptCount val="19"/>
                <c:pt idx="0">
                  <c:v>15.7</c:v>
                </c:pt>
                <c:pt idx="1">
                  <c:v>14.1</c:v>
                </c:pt>
                <c:pt idx="2">
                  <c:v>13.6</c:v>
                </c:pt>
                <c:pt idx="3">
                  <c:v>13.4</c:v>
                </c:pt>
                <c:pt idx="4">
                  <c:v>13.7</c:v>
                </c:pt>
                <c:pt idx="5">
                  <c:v>17.600000000000001</c:v>
                </c:pt>
                <c:pt idx="6">
                  <c:v>15.8</c:v>
                </c:pt>
                <c:pt idx="7">
                  <c:v>19</c:v>
                </c:pt>
                <c:pt idx="8">
                  <c:v>17.8</c:v>
                </c:pt>
                <c:pt idx="9">
                  <c:v>18.5</c:v>
                </c:pt>
                <c:pt idx="10">
                  <c:v>17.8</c:v>
                </c:pt>
                <c:pt idx="11">
                  <c:v>16.399999999999999</c:v>
                </c:pt>
                <c:pt idx="12">
                  <c:v>14.2</c:v>
                </c:pt>
                <c:pt idx="13">
                  <c:v>21.5</c:v>
                </c:pt>
                <c:pt idx="14">
                  <c:v>24.6</c:v>
                </c:pt>
                <c:pt idx="15">
                  <c:v>26</c:v>
                </c:pt>
                <c:pt idx="16">
                  <c:v>24.5</c:v>
                </c:pt>
                <c:pt idx="17">
                  <c:v>27.1</c:v>
                </c:pt>
                <c:pt idx="18">
                  <c:v>30.6</c:v>
                </c:pt>
              </c:numCache>
            </c:numRef>
          </c:val>
          <c:smooth val="0"/>
          <c:extLst>
            <c:ext xmlns:c16="http://schemas.microsoft.com/office/drawing/2014/chart" uri="{C3380CC4-5D6E-409C-BE32-E72D297353CC}">
              <c16:uniqueId val="{00000000-BF3B-44F1-99F4-841CB503C719}"/>
            </c:ext>
          </c:extLst>
        </c:ser>
        <c:ser>
          <c:idx val="1"/>
          <c:order val="1"/>
          <c:tx>
            <c:strRef>
              <c:f>Sheet1!$C$1</c:f>
              <c:strCache>
                <c:ptCount val="1"/>
                <c:pt idx="0">
                  <c:v>Upper 95% CI</c:v>
                </c:pt>
              </c:strCache>
            </c:strRef>
          </c:tx>
          <c:spPr>
            <a:ln w="22225">
              <a:solidFill>
                <a:srgbClr val="CC99FF"/>
              </a:solidFill>
            </a:ln>
          </c:spPr>
          <c:marker>
            <c:symbol val="none"/>
          </c:marker>
          <c:cat>
            <c:strRef>
              <c:f>Sheet1!$A$2:$A$20</c:f>
              <c:strCache>
                <c:ptCount val="19"/>
                <c:pt idx="0">
                  <c:v>2007 (N=2533)</c:v>
                </c:pt>
                <c:pt idx="1">
                  <c:v>2008 (N=1830)</c:v>
                </c:pt>
                <c:pt idx="2">
                  <c:v>2009 (N=1832)</c:v>
                </c:pt>
                <c:pt idx="3">
                  <c:v>2010 (N=2068)</c:v>
                </c:pt>
                <c:pt idx="4">
                  <c:v>2011 (N=1637)</c:v>
                </c:pt>
                <c:pt idx="5">
                  <c:v>2012 (N=1627)</c:v>
                </c:pt>
                <c:pt idx="6">
                  <c:v>2013 (N=1729)</c:v>
                </c:pt>
                <c:pt idx="7">
                  <c:v>2014 (N=1485)</c:v>
                </c:pt>
                <c:pt idx="8">
                  <c:v>2015 (N=1317)</c:v>
                </c:pt>
                <c:pt idx="9">
                  <c:v>2016 (N=1226)</c:v>
                </c:pt>
                <c:pt idx="10">
                  <c:v>2017 (N=1276)</c:v>
                </c:pt>
                <c:pt idx="11">
                  <c:v>2018 (N=1139)</c:v>
                </c:pt>
                <c:pt idx="12">
                  <c:v>2019 (N=984)</c:v>
                </c:pt>
                <c:pt idx="13">
                  <c:v>2020 (N=1163)</c:v>
                </c:pt>
                <c:pt idx="14">
                  <c:v>2021 (N=1334)</c:v>
                </c:pt>
                <c:pt idx="15">
                  <c:v>2022 (N=1326)</c:v>
                </c:pt>
                <c:pt idx="16">
                  <c:v>2023 (N=1321)</c:v>
                </c:pt>
                <c:pt idx="17">
                  <c:v>2024 (N=1361)</c:v>
                </c:pt>
                <c:pt idx="18">
                  <c:v>2025 Feb (N=218)</c:v>
                </c:pt>
              </c:strCache>
            </c:strRef>
          </c:cat>
          <c:val>
            <c:numRef>
              <c:f>Sheet1!$C$2:$C$20</c:f>
              <c:numCache>
                <c:formatCode>General</c:formatCode>
                <c:ptCount val="19"/>
                <c:pt idx="0">
                  <c:v>17.100000000000001</c:v>
                </c:pt>
                <c:pt idx="1">
                  <c:v>15.6</c:v>
                </c:pt>
                <c:pt idx="2">
                  <c:v>15.2</c:v>
                </c:pt>
                <c:pt idx="3">
                  <c:v>14.9</c:v>
                </c:pt>
                <c:pt idx="4">
                  <c:v>15.4</c:v>
                </c:pt>
                <c:pt idx="5">
                  <c:v>19.399999999999999</c:v>
                </c:pt>
                <c:pt idx="6">
                  <c:v>17.600000000000001</c:v>
                </c:pt>
                <c:pt idx="7">
                  <c:v>21</c:v>
                </c:pt>
                <c:pt idx="8">
                  <c:v>19.899999999999999</c:v>
                </c:pt>
                <c:pt idx="9">
                  <c:v>20.6</c:v>
                </c:pt>
                <c:pt idx="10">
                  <c:v>19.899999999999999</c:v>
                </c:pt>
                <c:pt idx="11">
                  <c:v>18.600000000000001</c:v>
                </c:pt>
                <c:pt idx="12">
                  <c:v>16.3</c:v>
                </c:pt>
                <c:pt idx="13">
                  <c:v>23.9</c:v>
                </c:pt>
                <c:pt idx="14">
                  <c:v>27</c:v>
                </c:pt>
                <c:pt idx="15">
                  <c:v>28.4</c:v>
                </c:pt>
                <c:pt idx="16">
                  <c:v>26.8</c:v>
                </c:pt>
                <c:pt idx="17">
                  <c:v>29.5</c:v>
                </c:pt>
                <c:pt idx="18">
                  <c:v>36.9</c:v>
                </c:pt>
              </c:numCache>
            </c:numRef>
          </c:val>
          <c:smooth val="0"/>
          <c:extLst>
            <c:ext xmlns:c16="http://schemas.microsoft.com/office/drawing/2014/chart" uri="{C3380CC4-5D6E-409C-BE32-E72D297353CC}">
              <c16:uniqueId val="{00000001-BF3B-44F1-99F4-841CB503C719}"/>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(N=2533)</c:v>
                </c:pt>
                <c:pt idx="1">
                  <c:v>2008 (N=1830)</c:v>
                </c:pt>
                <c:pt idx="2">
                  <c:v>2009 (N=1832)</c:v>
                </c:pt>
                <c:pt idx="3">
                  <c:v>2010 (N=2068)</c:v>
                </c:pt>
                <c:pt idx="4">
                  <c:v>2011 (N=1637)</c:v>
                </c:pt>
                <c:pt idx="5">
                  <c:v>2012 (N=1627)</c:v>
                </c:pt>
                <c:pt idx="6">
                  <c:v>2013 (N=1729)</c:v>
                </c:pt>
                <c:pt idx="7">
                  <c:v>2014 (N=1485)</c:v>
                </c:pt>
                <c:pt idx="8">
                  <c:v>2015 (N=1317)</c:v>
                </c:pt>
                <c:pt idx="9">
                  <c:v>2016 (N=1226)</c:v>
                </c:pt>
                <c:pt idx="10">
                  <c:v>2017 (N=1276)</c:v>
                </c:pt>
                <c:pt idx="11">
                  <c:v>2018 (N=1139)</c:v>
                </c:pt>
                <c:pt idx="12">
                  <c:v>2019 (N=984)</c:v>
                </c:pt>
                <c:pt idx="13">
                  <c:v>2020 (N=1163)</c:v>
                </c:pt>
                <c:pt idx="14">
                  <c:v>2021 (N=1334)</c:v>
                </c:pt>
                <c:pt idx="15">
                  <c:v>2022 (N=1326)</c:v>
                </c:pt>
                <c:pt idx="16">
                  <c:v>2023 (N=1321)</c:v>
                </c:pt>
                <c:pt idx="17">
                  <c:v>2024 (N=1361)</c:v>
                </c:pt>
                <c:pt idx="18">
                  <c:v>2025 Feb (N=218)</c:v>
                </c:pt>
              </c:strCache>
            </c:strRef>
          </c:cat>
          <c:val>
            <c:numRef>
              <c:f>Sheet1!$D$2:$D$20</c:f>
              <c:numCache>
                <c:formatCode>General</c:formatCode>
                <c:ptCount val="19"/>
                <c:pt idx="0">
                  <c:v>14.3</c:v>
                </c:pt>
                <c:pt idx="1">
                  <c:v>12.5</c:v>
                </c:pt>
                <c:pt idx="2">
                  <c:v>12</c:v>
                </c:pt>
                <c:pt idx="3">
                  <c:v>11.9</c:v>
                </c:pt>
                <c:pt idx="4">
                  <c:v>12.1</c:v>
                </c:pt>
                <c:pt idx="5">
                  <c:v>15.7</c:v>
                </c:pt>
                <c:pt idx="6">
                  <c:v>14.2</c:v>
                </c:pt>
                <c:pt idx="7">
                  <c:v>17</c:v>
                </c:pt>
                <c:pt idx="8">
                  <c:v>15.8</c:v>
                </c:pt>
                <c:pt idx="9">
                  <c:v>16.3</c:v>
                </c:pt>
                <c:pt idx="10">
                  <c:v>15.7</c:v>
                </c:pt>
                <c:pt idx="11">
                  <c:v>14.3</c:v>
                </c:pt>
                <c:pt idx="12">
                  <c:v>11.9</c:v>
                </c:pt>
                <c:pt idx="13">
                  <c:v>19.100000000000001</c:v>
                </c:pt>
                <c:pt idx="14">
                  <c:v>22.3</c:v>
                </c:pt>
                <c:pt idx="15">
                  <c:v>23.7</c:v>
                </c:pt>
                <c:pt idx="16">
                  <c:v>22.2</c:v>
                </c:pt>
                <c:pt idx="17">
                  <c:v>24.8</c:v>
                </c:pt>
                <c:pt idx="18">
                  <c:v>24.6</c:v>
                </c:pt>
              </c:numCache>
            </c:numRef>
          </c:val>
          <c:smooth val="0"/>
          <c:extLst>
            <c:ext xmlns:c16="http://schemas.microsoft.com/office/drawing/2014/chart" uri="{C3380CC4-5D6E-409C-BE32-E72D297353CC}">
              <c16:uniqueId val="{00000002-BF3B-44F1-99F4-841CB503C719}"/>
            </c:ext>
          </c:extLst>
        </c:ser>
        <c:dLbls>
          <c:showLegendKey val="0"/>
          <c:showVal val="0"/>
          <c:showCatName val="0"/>
          <c:showSerName val="0"/>
          <c:showPercent val="0"/>
          <c:showBubbleSize val="0"/>
        </c:dLbls>
        <c:smooth val="0"/>
        <c:axId val="42293504"/>
        <c:axId val="42303488"/>
      </c:lineChart>
      <c:catAx>
        <c:axId val="42293504"/>
        <c:scaling>
          <c:orientation val="minMax"/>
        </c:scaling>
        <c:delete val="0"/>
        <c:axPos val="b"/>
        <c:numFmt formatCode="General" sourceLinked="1"/>
        <c:majorTickMark val="out"/>
        <c:minorTickMark val="none"/>
        <c:tickLblPos val="nextTo"/>
        <c:txPr>
          <a:bodyPr rot="-2400000"/>
          <a:lstStyle/>
          <a:p>
            <a:pPr>
              <a:defRPr sz="1200"/>
            </a:pPr>
            <a:endParaRPr lang="en-US"/>
          </a:p>
        </c:txPr>
        <c:crossAx val="42303488"/>
        <c:crosses val="autoZero"/>
        <c:auto val="1"/>
        <c:lblAlgn val="ctr"/>
        <c:lblOffset val="100"/>
        <c:noMultiLvlLbl val="0"/>
      </c:catAx>
      <c:valAx>
        <c:axId val="42303488"/>
        <c:scaling>
          <c:orientation val="minMax"/>
          <c:max val="50"/>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422935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Value</c:v>
                </c:pt>
              </c:strCache>
            </c:strRef>
          </c:tx>
          <c:spPr>
            <a:ln w="22225">
              <a:solidFill>
                <a:srgbClr val="9900CC"/>
              </a:solidFill>
            </a:ln>
          </c:spPr>
          <c:marker>
            <c:symbol val="none"/>
          </c:marker>
          <c:dLbls>
            <c:numFmt formatCode="#,##0.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Sheet1!$A$2:$A$20</c:f>
              <c:strCache>
                <c:ptCount val="19"/>
                <c:pt idx="0">
                  <c:v>2007 (N=1075)</c:v>
                </c:pt>
                <c:pt idx="1">
                  <c:v>2008 (N=851)</c:v>
                </c:pt>
                <c:pt idx="2">
                  <c:v>2009 (N=895)</c:v>
                </c:pt>
                <c:pt idx="3">
                  <c:v>2010 (N=1017)</c:v>
                </c:pt>
                <c:pt idx="4">
                  <c:v>2011 (N=781)</c:v>
                </c:pt>
                <c:pt idx="5">
                  <c:v>2012 (N=774)</c:v>
                </c:pt>
                <c:pt idx="6">
                  <c:v>2013 (N=743)</c:v>
                </c:pt>
                <c:pt idx="7">
                  <c:v>2014 (N=660)</c:v>
                </c:pt>
                <c:pt idx="8">
                  <c:v>2015 (N=696)</c:v>
                </c:pt>
                <c:pt idx="9">
                  <c:v>2016 (N=674)</c:v>
                </c:pt>
                <c:pt idx="10">
                  <c:v>2017 (N=633)</c:v>
                </c:pt>
                <c:pt idx="11">
                  <c:v>2018 (N=626)</c:v>
                </c:pt>
                <c:pt idx="12">
                  <c:v>2019 (N=510)</c:v>
                </c:pt>
                <c:pt idx="13">
                  <c:v>2020 (N=542)</c:v>
                </c:pt>
                <c:pt idx="14">
                  <c:v>2021 (N=567)</c:v>
                </c:pt>
                <c:pt idx="15">
                  <c:v>2022 (N=614)</c:v>
                </c:pt>
                <c:pt idx="16">
                  <c:v>2023 (N=574)</c:v>
                </c:pt>
                <c:pt idx="17">
                  <c:v>2024 (N=561)</c:v>
                </c:pt>
                <c:pt idx="18">
                  <c:v>2025 Feb (N=101)</c:v>
                </c:pt>
              </c:strCache>
            </c:strRef>
          </c:cat>
          <c:val>
            <c:numRef>
              <c:f>Sheet1!$B$2:$B$20</c:f>
              <c:numCache>
                <c:formatCode>General</c:formatCode>
                <c:ptCount val="19"/>
                <c:pt idx="0">
                  <c:v>50.5</c:v>
                </c:pt>
                <c:pt idx="1">
                  <c:v>45.5</c:v>
                </c:pt>
                <c:pt idx="2">
                  <c:v>44.9</c:v>
                </c:pt>
                <c:pt idx="3">
                  <c:v>41.7</c:v>
                </c:pt>
                <c:pt idx="4">
                  <c:v>39.200000000000003</c:v>
                </c:pt>
                <c:pt idx="5">
                  <c:v>39</c:v>
                </c:pt>
                <c:pt idx="6">
                  <c:v>40.700000000000003</c:v>
                </c:pt>
                <c:pt idx="7">
                  <c:v>38.200000000000003</c:v>
                </c:pt>
                <c:pt idx="8">
                  <c:v>31.6</c:v>
                </c:pt>
                <c:pt idx="9">
                  <c:v>33.9</c:v>
                </c:pt>
                <c:pt idx="10">
                  <c:v>32.200000000000003</c:v>
                </c:pt>
                <c:pt idx="11">
                  <c:v>32.299999999999997</c:v>
                </c:pt>
                <c:pt idx="12">
                  <c:v>27.7</c:v>
                </c:pt>
                <c:pt idx="13">
                  <c:v>48.4</c:v>
                </c:pt>
                <c:pt idx="14">
                  <c:v>50.7</c:v>
                </c:pt>
                <c:pt idx="15">
                  <c:v>47.9</c:v>
                </c:pt>
                <c:pt idx="16">
                  <c:v>48.5</c:v>
                </c:pt>
                <c:pt idx="17">
                  <c:v>49.5</c:v>
                </c:pt>
                <c:pt idx="18">
                  <c:v>41.2</c:v>
                </c:pt>
              </c:numCache>
            </c:numRef>
          </c:val>
          <c:smooth val="0"/>
          <c:extLst>
            <c:ext xmlns:c16="http://schemas.microsoft.com/office/drawing/2014/chart" uri="{C3380CC4-5D6E-409C-BE32-E72D297353CC}">
              <c16:uniqueId val="{00000000-FF56-400C-A340-16353C7D8D15}"/>
            </c:ext>
          </c:extLst>
        </c:ser>
        <c:ser>
          <c:idx val="1"/>
          <c:order val="1"/>
          <c:tx>
            <c:strRef>
              <c:f>Sheet1!$C$1</c:f>
              <c:strCache>
                <c:ptCount val="1"/>
                <c:pt idx="0">
                  <c:v>Upper 95% CI</c:v>
                </c:pt>
              </c:strCache>
            </c:strRef>
          </c:tx>
          <c:spPr>
            <a:ln w="22225">
              <a:solidFill>
                <a:srgbClr val="CC99FF"/>
              </a:solidFill>
            </a:ln>
          </c:spPr>
          <c:marker>
            <c:symbol val="none"/>
          </c:marker>
          <c:cat>
            <c:strRef>
              <c:f>Sheet1!$A$2:$A$20</c:f>
              <c:strCache>
                <c:ptCount val="19"/>
                <c:pt idx="0">
                  <c:v>2007 (N=1075)</c:v>
                </c:pt>
                <c:pt idx="1">
                  <c:v>2008 (N=851)</c:v>
                </c:pt>
                <c:pt idx="2">
                  <c:v>2009 (N=895)</c:v>
                </c:pt>
                <c:pt idx="3">
                  <c:v>2010 (N=1017)</c:v>
                </c:pt>
                <c:pt idx="4">
                  <c:v>2011 (N=781)</c:v>
                </c:pt>
                <c:pt idx="5">
                  <c:v>2012 (N=774)</c:v>
                </c:pt>
                <c:pt idx="6">
                  <c:v>2013 (N=743)</c:v>
                </c:pt>
                <c:pt idx="7">
                  <c:v>2014 (N=660)</c:v>
                </c:pt>
                <c:pt idx="8">
                  <c:v>2015 (N=696)</c:v>
                </c:pt>
                <c:pt idx="9">
                  <c:v>2016 (N=674)</c:v>
                </c:pt>
                <c:pt idx="10">
                  <c:v>2017 (N=633)</c:v>
                </c:pt>
                <c:pt idx="11">
                  <c:v>2018 (N=626)</c:v>
                </c:pt>
                <c:pt idx="12">
                  <c:v>2019 (N=510)</c:v>
                </c:pt>
                <c:pt idx="13">
                  <c:v>2020 (N=542)</c:v>
                </c:pt>
                <c:pt idx="14">
                  <c:v>2021 (N=567)</c:v>
                </c:pt>
                <c:pt idx="15">
                  <c:v>2022 (N=614)</c:v>
                </c:pt>
                <c:pt idx="16">
                  <c:v>2023 (N=574)</c:v>
                </c:pt>
                <c:pt idx="17">
                  <c:v>2024 (N=561)</c:v>
                </c:pt>
                <c:pt idx="18">
                  <c:v>2025 Feb (N=101)</c:v>
                </c:pt>
              </c:strCache>
            </c:strRef>
          </c:cat>
          <c:val>
            <c:numRef>
              <c:f>Sheet1!$C$2:$C$20</c:f>
              <c:numCache>
                <c:formatCode>General</c:formatCode>
                <c:ptCount val="19"/>
                <c:pt idx="0">
                  <c:v>53.4</c:v>
                </c:pt>
                <c:pt idx="1">
                  <c:v>48.8</c:v>
                </c:pt>
                <c:pt idx="2">
                  <c:v>48.2</c:v>
                </c:pt>
                <c:pt idx="3">
                  <c:v>44.7</c:v>
                </c:pt>
                <c:pt idx="4">
                  <c:v>42.6</c:v>
                </c:pt>
                <c:pt idx="5">
                  <c:v>42.5</c:v>
                </c:pt>
                <c:pt idx="6">
                  <c:v>44.2</c:v>
                </c:pt>
                <c:pt idx="7">
                  <c:v>41.9</c:v>
                </c:pt>
                <c:pt idx="8">
                  <c:v>35.1</c:v>
                </c:pt>
                <c:pt idx="9">
                  <c:v>37.4</c:v>
                </c:pt>
                <c:pt idx="10">
                  <c:v>35.9</c:v>
                </c:pt>
                <c:pt idx="11">
                  <c:v>35.9</c:v>
                </c:pt>
                <c:pt idx="12">
                  <c:v>31.5</c:v>
                </c:pt>
                <c:pt idx="13">
                  <c:v>52.7</c:v>
                </c:pt>
                <c:pt idx="14">
                  <c:v>54.9</c:v>
                </c:pt>
                <c:pt idx="15">
                  <c:v>51.8</c:v>
                </c:pt>
                <c:pt idx="16">
                  <c:v>52.5</c:v>
                </c:pt>
                <c:pt idx="17">
                  <c:v>53.7</c:v>
                </c:pt>
                <c:pt idx="18">
                  <c:v>50.2</c:v>
                </c:pt>
              </c:numCache>
            </c:numRef>
          </c:val>
          <c:smooth val="0"/>
          <c:extLst>
            <c:ext xmlns:c16="http://schemas.microsoft.com/office/drawing/2014/chart" uri="{C3380CC4-5D6E-409C-BE32-E72D297353CC}">
              <c16:uniqueId val="{00000001-FF56-400C-A340-16353C7D8D15}"/>
            </c:ext>
          </c:extLst>
        </c:ser>
        <c:ser>
          <c:idx val="2"/>
          <c:order val="2"/>
          <c:tx>
            <c:strRef>
              <c:f>Sheet1!$D$1</c:f>
              <c:strCache>
                <c:ptCount val="1"/>
                <c:pt idx="0">
                  <c:v>Lower 95% CI</c:v>
                </c:pt>
              </c:strCache>
            </c:strRef>
          </c:tx>
          <c:spPr>
            <a:ln w="22225">
              <a:solidFill>
                <a:srgbClr val="CC99FF"/>
              </a:solidFill>
            </a:ln>
          </c:spPr>
          <c:marker>
            <c:symbol val="none"/>
          </c:marker>
          <c:cat>
            <c:strRef>
              <c:f>Sheet1!$A$2:$A$20</c:f>
              <c:strCache>
                <c:ptCount val="19"/>
                <c:pt idx="0">
                  <c:v>2007 (N=1075)</c:v>
                </c:pt>
                <c:pt idx="1">
                  <c:v>2008 (N=851)</c:v>
                </c:pt>
                <c:pt idx="2">
                  <c:v>2009 (N=895)</c:v>
                </c:pt>
                <c:pt idx="3">
                  <c:v>2010 (N=1017)</c:v>
                </c:pt>
                <c:pt idx="4">
                  <c:v>2011 (N=781)</c:v>
                </c:pt>
                <c:pt idx="5">
                  <c:v>2012 (N=774)</c:v>
                </c:pt>
                <c:pt idx="6">
                  <c:v>2013 (N=743)</c:v>
                </c:pt>
                <c:pt idx="7">
                  <c:v>2014 (N=660)</c:v>
                </c:pt>
                <c:pt idx="8">
                  <c:v>2015 (N=696)</c:v>
                </c:pt>
                <c:pt idx="9">
                  <c:v>2016 (N=674)</c:v>
                </c:pt>
                <c:pt idx="10">
                  <c:v>2017 (N=633)</c:v>
                </c:pt>
                <c:pt idx="11">
                  <c:v>2018 (N=626)</c:v>
                </c:pt>
                <c:pt idx="12">
                  <c:v>2019 (N=510)</c:v>
                </c:pt>
                <c:pt idx="13">
                  <c:v>2020 (N=542)</c:v>
                </c:pt>
                <c:pt idx="14">
                  <c:v>2021 (N=567)</c:v>
                </c:pt>
                <c:pt idx="15">
                  <c:v>2022 (N=614)</c:v>
                </c:pt>
                <c:pt idx="16">
                  <c:v>2023 (N=574)</c:v>
                </c:pt>
                <c:pt idx="17">
                  <c:v>2024 (N=561)</c:v>
                </c:pt>
                <c:pt idx="18">
                  <c:v>2025 Feb (N=101)</c:v>
                </c:pt>
              </c:strCache>
            </c:strRef>
          </c:cat>
          <c:val>
            <c:numRef>
              <c:f>Sheet1!$D$2:$D$20</c:f>
              <c:numCache>
                <c:formatCode>General</c:formatCode>
                <c:ptCount val="19"/>
                <c:pt idx="0">
                  <c:v>47.4</c:v>
                </c:pt>
                <c:pt idx="1">
                  <c:v>42.1</c:v>
                </c:pt>
                <c:pt idx="2">
                  <c:v>41.7</c:v>
                </c:pt>
                <c:pt idx="3">
                  <c:v>38.700000000000003</c:v>
                </c:pt>
                <c:pt idx="4">
                  <c:v>35.799999999999997</c:v>
                </c:pt>
                <c:pt idx="5">
                  <c:v>35.6</c:v>
                </c:pt>
                <c:pt idx="6">
                  <c:v>37.1</c:v>
                </c:pt>
                <c:pt idx="7">
                  <c:v>34.5</c:v>
                </c:pt>
                <c:pt idx="8">
                  <c:v>28.2</c:v>
                </c:pt>
                <c:pt idx="9">
                  <c:v>30.3</c:v>
                </c:pt>
                <c:pt idx="10">
                  <c:v>28.6</c:v>
                </c:pt>
                <c:pt idx="11">
                  <c:v>28.6</c:v>
                </c:pt>
                <c:pt idx="12">
                  <c:v>23.8</c:v>
                </c:pt>
                <c:pt idx="13">
                  <c:v>44.3</c:v>
                </c:pt>
                <c:pt idx="14">
                  <c:v>46.7</c:v>
                </c:pt>
                <c:pt idx="15">
                  <c:v>43.9</c:v>
                </c:pt>
                <c:pt idx="16">
                  <c:v>44.3</c:v>
                </c:pt>
                <c:pt idx="17">
                  <c:v>45.4</c:v>
                </c:pt>
                <c:pt idx="18">
                  <c:v>31</c:v>
                </c:pt>
              </c:numCache>
            </c:numRef>
          </c:val>
          <c:smooth val="0"/>
          <c:extLst>
            <c:ext xmlns:c16="http://schemas.microsoft.com/office/drawing/2014/chart" uri="{C3380CC4-5D6E-409C-BE32-E72D297353CC}">
              <c16:uniqueId val="{00000002-FF56-400C-A340-16353C7D8D15}"/>
            </c:ext>
          </c:extLst>
        </c:ser>
        <c:dLbls>
          <c:showLegendKey val="0"/>
          <c:showVal val="0"/>
          <c:showCatName val="0"/>
          <c:showSerName val="0"/>
          <c:showPercent val="0"/>
          <c:showBubbleSize val="0"/>
        </c:dLbls>
        <c:smooth val="0"/>
        <c:axId val="122263040"/>
        <c:axId val="122264576"/>
      </c:lineChart>
      <c:catAx>
        <c:axId val="122263040"/>
        <c:scaling>
          <c:orientation val="minMax"/>
        </c:scaling>
        <c:delete val="0"/>
        <c:axPos val="b"/>
        <c:numFmt formatCode="General" sourceLinked="1"/>
        <c:majorTickMark val="out"/>
        <c:minorTickMark val="none"/>
        <c:tickLblPos val="nextTo"/>
        <c:txPr>
          <a:bodyPr rot="-2400000"/>
          <a:lstStyle/>
          <a:p>
            <a:pPr>
              <a:defRPr sz="1200"/>
            </a:pPr>
            <a:endParaRPr lang="en-US"/>
          </a:p>
        </c:txPr>
        <c:crossAx val="122264576"/>
        <c:crosses val="autoZero"/>
        <c:auto val="1"/>
        <c:lblAlgn val="ctr"/>
        <c:lblOffset val="100"/>
        <c:noMultiLvlLbl val="0"/>
      </c:catAx>
      <c:valAx>
        <c:axId val="122264576"/>
        <c:scaling>
          <c:orientation val="minMax"/>
        </c:scaling>
        <c:delete val="0"/>
        <c:axPos val="l"/>
        <c:title>
          <c:tx>
            <c:rich>
              <a:bodyPr rot="-5400000" vert="horz"/>
              <a:lstStyle/>
              <a:p>
                <a:pPr>
                  <a:defRPr sz="1400" b="0"/>
                </a:pPr>
                <a:r>
                  <a:rPr lang="en-GB" sz="1400" b="0" dirty="0" err="1"/>
                  <a:t>Percent</a:t>
                </a:r>
                <a:endParaRPr lang="en-GB" sz="1400" b="0" dirty="0"/>
              </a:p>
            </c:rich>
          </c:tx>
          <c:overlay val="0"/>
        </c:title>
        <c:numFmt formatCode="General" sourceLinked="1"/>
        <c:majorTickMark val="out"/>
        <c:minorTickMark val="none"/>
        <c:tickLblPos val="nextTo"/>
        <c:txPr>
          <a:bodyPr/>
          <a:lstStyle/>
          <a:p>
            <a:pPr>
              <a:defRPr sz="1400"/>
            </a:pPr>
            <a:endParaRPr lang="en-US"/>
          </a:p>
        </c:txPr>
        <c:crossAx val="1222630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1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42131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42131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42131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0389BDB-F580-4829-8FFD-45A97C633038}" type="slidenum">
              <a:rPr lang="en-US"/>
              <a:pPr>
                <a:defRPr/>
              </a:pPr>
              <a:t>‹#›</a:t>
            </a:fld>
            <a:endParaRPr lang="en-US"/>
          </a:p>
        </p:txBody>
      </p:sp>
    </p:spTree>
    <p:extLst>
      <p:ext uri="{BB962C8B-B14F-4D97-AF65-F5344CB8AC3E}">
        <p14:creationId xmlns:p14="http://schemas.microsoft.com/office/powerpoint/2010/main" val="1299342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59B7E678-72FF-49AE-B36E-380C0592BECF}" type="slidenum">
              <a:rPr lang="en-US"/>
              <a:pPr>
                <a:defRPr/>
              </a:pPr>
              <a:t>‹#›</a:t>
            </a:fld>
            <a:endParaRPr lang="en-US"/>
          </a:p>
        </p:txBody>
      </p:sp>
    </p:spTree>
    <p:extLst>
      <p:ext uri="{BB962C8B-B14F-4D97-AF65-F5344CB8AC3E}">
        <p14:creationId xmlns:p14="http://schemas.microsoft.com/office/powerpoint/2010/main" val="15386623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FDC56C8-7A83-4CE0-99AA-9186CFDA7527}" type="slidenum">
              <a:rPr lang="en-US" altLang="en-US" smtClean="0"/>
              <a:pPr>
                <a:spcBef>
                  <a:spcPct val="0"/>
                </a:spcBef>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a:p>
        </p:txBody>
      </p:sp>
    </p:spTree>
    <p:extLst>
      <p:ext uri="{BB962C8B-B14F-4D97-AF65-F5344CB8AC3E}">
        <p14:creationId xmlns:p14="http://schemas.microsoft.com/office/powerpoint/2010/main" val="282319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59B7E678-72FF-49AE-B36E-380C0592BECF}" type="slidenum">
              <a:rPr lang="en-US" smtClean="0"/>
              <a:pPr>
                <a:defRPr/>
              </a:pPr>
              <a:t>2</a:t>
            </a:fld>
            <a:endParaRPr lang="en-US"/>
          </a:p>
        </p:txBody>
      </p:sp>
    </p:spTree>
    <p:extLst>
      <p:ext uri="{BB962C8B-B14F-4D97-AF65-F5344CB8AC3E}">
        <p14:creationId xmlns:p14="http://schemas.microsoft.com/office/powerpoint/2010/main" val="3061861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59B7E678-72FF-49AE-B36E-380C0592BECF}" type="slidenum">
              <a:rPr lang="en-US" smtClean="0"/>
              <a:pPr>
                <a:defRPr/>
              </a:pPr>
              <a:t>3</a:t>
            </a:fld>
            <a:endParaRPr lang="en-US"/>
          </a:p>
        </p:txBody>
      </p:sp>
    </p:spTree>
    <p:extLst>
      <p:ext uri="{BB962C8B-B14F-4D97-AF65-F5344CB8AC3E}">
        <p14:creationId xmlns:p14="http://schemas.microsoft.com/office/powerpoint/2010/main" val="24471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9B7E678-72FF-49AE-B36E-380C0592BECF}" type="slidenum">
              <a:rPr lang="en-US" smtClean="0"/>
              <a:pPr>
                <a:defRPr/>
              </a:pPr>
              <a:t>5</a:t>
            </a:fld>
            <a:endParaRPr lang="en-US"/>
          </a:p>
        </p:txBody>
      </p:sp>
    </p:spTree>
    <p:extLst>
      <p:ext uri="{BB962C8B-B14F-4D97-AF65-F5344CB8AC3E}">
        <p14:creationId xmlns:p14="http://schemas.microsoft.com/office/powerpoint/2010/main" val="103525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9B7E678-72FF-49AE-B36E-380C0592BECF}" type="slidenum">
              <a:rPr lang="en-US" smtClean="0"/>
              <a:pPr>
                <a:defRPr/>
              </a:pPr>
              <a:t>6</a:t>
            </a:fld>
            <a:endParaRPr lang="en-US"/>
          </a:p>
        </p:txBody>
      </p:sp>
    </p:spTree>
    <p:extLst>
      <p:ext uri="{BB962C8B-B14F-4D97-AF65-F5344CB8AC3E}">
        <p14:creationId xmlns:p14="http://schemas.microsoft.com/office/powerpoint/2010/main" val="631216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9B7E678-72FF-49AE-B36E-380C0592BECF}" type="slidenum">
              <a:rPr lang="en-US" smtClean="0"/>
              <a:pPr>
                <a:defRPr/>
              </a:pPr>
              <a:t>7</a:t>
            </a:fld>
            <a:endParaRPr lang="en-US"/>
          </a:p>
        </p:txBody>
      </p:sp>
    </p:spTree>
    <p:extLst>
      <p:ext uri="{BB962C8B-B14F-4D97-AF65-F5344CB8AC3E}">
        <p14:creationId xmlns:p14="http://schemas.microsoft.com/office/powerpoint/2010/main" val="26059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9B7E678-72FF-49AE-B36E-380C0592BECF}" type="slidenum">
              <a:rPr lang="en-US" smtClean="0"/>
              <a:pPr>
                <a:defRPr/>
              </a:pPr>
              <a:t>10</a:t>
            </a:fld>
            <a:endParaRPr lang="en-US"/>
          </a:p>
        </p:txBody>
      </p:sp>
    </p:spTree>
    <p:extLst>
      <p:ext uri="{BB962C8B-B14F-4D97-AF65-F5344CB8AC3E}">
        <p14:creationId xmlns:p14="http://schemas.microsoft.com/office/powerpoint/2010/main" val="1473312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9B7E678-72FF-49AE-B36E-380C0592BECF}" type="slidenum">
              <a:rPr lang="en-US" smtClean="0"/>
              <a:pPr>
                <a:defRPr/>
              </a:pPr>
              <a:t>11</a:t>
            </a:fld>
            <a:endParaRPr lang="en-US"/>
          </a:p>
        </p:txBody>
      </p:sp>
    </p:spTree>
    <p:extLst>
      <p:ext uri="{BB962C8B-B14F-4D97-AF65-F5344CB8AC3E}">
        <p14:creationId xmlns:p14="http://schemas.microsoft.com/office/powerpoint/2010/main" val="2256300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
            </a:r>
          </a:p>
        </p:txBody>
      </p:sp>
      <p:sp>
        <p:nvSpPr>
          <p:cNvPr id="4" name="Slide Number Placeholder 3"/>
          <p:cNvSpPr>
            <a:spLocks noGrp="1"/>
          </p:cNvSpPr>
          <p:nvPr>
            <p:ph type="sldNum" sz="quarter" idx="10"/>
          </p:nvPr>
        </p:nvSpPr>
        <p:spPr/>
        <p:txBody>
          <a:bodyPr/>
          <a:lstStyle/>
          <a:p>
            <a:pPr>
              <a:defRPr/>
            </a:pPr>
            <a:fld id="{59B7E678-72FF-49AE-B36E-380C0592BECF}" type="slidenum">
              <a:rPr lang="en-US" smtClean="0"/>
              <a:pPr>
                <a:defRPr/>
              </a:pPr>
              <a:t>12</a:t>
            </a:fld>
            <a:endParaRPr lang="en-US"/>
          </a:p>
        </p:txBody>
      </p:sp>
    </p:spTree>
    <p:extLst>
      <p:ext uri="{BB962C8B-B14F-4D97-AF65-F5344CB8AC3E}">
        <p14:creationId xmlns:p14="http://schemas.microsoft.com/office/powerpoint/2010/main" val="2256300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2130425"/>
            <a:ext cx="7772400" cy="1470025"/>
          </a:xfrm>
        </p:spPr>
        <p:txBody>
          <a:bodyPr/>
          <a:lstStyle>
            <a:lvl1pPr algn="ctr">
              <a:defRPr/>
            </a:lvl1pPr>
          </a:lstStyle>
          <a:p>
            <a:pPr lvl="0"/>
            <a:r>
              <a:rPr lang="en-US" noProof="0"/>
              <a:t>Click to edit Master title style</a:t>
            </a:r>
          </a:p>
        </p:txBody>
      </p:sp>
      <p:sp>
        <p:nvSpPr>
          <p:cNvPr id="6041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300788" y="6245225"/>
            <a:ext cx="2386012" cy="476250"/>
          </a:xfrm>
        </p:spPr>
        <p:txBody>
          <a:bodyPr/>
          <a:lstStyle>
            <a:lvl1pPr>
              <a:defRPr/>
            </a:lvl1pPr>
          </a:lstStyle>
          <a:p>
            <a:pPr>
              <a:defRPr/>
            </a:pPr>
            <a:fld id="{EC76CEE4-E1C3-4B47-8160-63DD4349C66D}" type="slidenum">
              <a:rPr lang="en-US"/>
              <a:pPr>
                <a:defRPr/>
              </a:pPr>
              <a:t>‹#›</a:t>
            </a:fld>
            <a:endParaRPr lang="en-US"/>
          </a:p>
        </p:txBody>
      </p:sp>
    </p:spTree>
    <p:extLst>
      <p:ext uri="{BB962C8B-B14F-4D97-AF65-F5344CB8AC3E}">
        <p14:creationId xmlns:p14="http://schemas.microsoft.com/office/powerpoint/2010/main" val="3130169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2FE7E-A546-412A-9141-D50EA7953D4A}" type="slidenum">
              <a:rPr lang="en-US"/>
              <a:pPr>
                <a:defRPr/>
              </a:pPr>
              <a:t>‹#›</a:t>
            </a:fld>
            <a:endParaRPr lang="en-US"/>
          </a:p>
        </p:txBody>
      </p:sp>
    </p:spTree>
    <p:extLst>
      <p:ext uri="{BB962C8B-B14F-4D97-AF65-F5344CB8AC3E}">
        <p14:creationId xmlns:p14="http://schemas.microsoft.com/office/powerpoint/2010/main" val="1004453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0273EB-AB1C-4116-A5EF-5AD21E31E40E}" type="slidenum">
              <a:rPr lang="en-US"/>
              <a:pPr>
                <a:defRPr/>
              </a:pPr>
              <a:t>‹#›</a:t>
            </a:fld>
            <a:endParaRPr lang="en-US"/>
          </a:p>
        </p:txBody>
      </p:sp>
    </p:spTree>
    <p:extLst>
      <p:ext uri="{BB962C8B-B14F-4D97-AF65-F5344CB8AC3E}">
        <p14:creationId xmlns:p14="http://schemas.microsoft.com/office/powerpoint/2010/main" val="429627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AFA41E-0685-430A-81AD-7C5460BE0EEF}" type="slidenum">
              <a:rPr lang="en-US"/>
              <a:pPr>
                <a:defRPr/>
              </a:pPr>
              <a:t>‹#›</a:t>
            </a:fld>
            <a:endParaRPr lang="en-US"/>
          </a:p>
        </p:txBody>
      </p:sp>
    </p:spTree>
    <p:extLst>
      <p:ext uri="{BB962C8B-B14F-4D97-AF65-F5344CB8AC3E}">
        <p14:creationId xmlns:p14="http://schemas.microsoft.com/office/powerpoint/2010/main" val="1930024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0425"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749108-8FB9-4E4E-AACB-FC741C520877}" type="slidenum">
              <a:rPr lang="en-US"/>
              <a:pPr>
                <a:defRPr/>
              </a:pPr>
              <a:t>‹#›</a:t>
            </a:fld>
            <a:endParaRPr lang="en-US"/>
          </a:p>
        </p:txBody>
      </p:sp>
    </p:spTree>
    <p:extLst>
      <p:ext uri="{BB962C8B-B14F-4D97-AF65-F5344CB8AC3E}">
        <p14:creationId xmlns:p14="http://schemas.microsoft.com/office/powerpoint/2010/main" val="375653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BA402D-9306-454E-B7F0-16FB89A6D0BB}" type="slidenum">
              <a:rPr lang="en-US"/>
              <a:pPr>
                <a:defRPr/>
              </a:pPr>
              <a:t>‹#›</a:t>
            </a:fld>
            <a:endParaRPr lang="en-US"/>
          </a:p>
        </p:txBody>
      </p:sp>
    </p:spTree>
    <p:extLst>
      <p:ext uri="{BB962C8B-B14F-4D97-AF65-F5344CB8AC3E}">
        <p14:creationId xmlns:p14="http://schemas.microsoft.com/office/powerpoint/2010/main" val="280798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1B2E1B-2AEB-4AFD-A92C-C6BED7D60F80}" type="slidenum">
              <a:rPr lang="en-US"/>
              <a:pPr>
                <a:defRPr/>
              </a:pPr>
              <a:t>‹#›</a:t>
            </a:fld>
            <a:endParaRPr lang="en-US"/>
          </a:p>
        </p:txBody>
      </p:sp>
    </p:spTree>
    <p:extLst>
      <p:ext uri="{BB962C8B-B14F-4D97-AF65-F5344CB8AC3E}">
        <p14:creationId xmlns:p14="http://schemas.microsoft.com/office/powerpoint/2010/main" val="2242843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ABB69B-C9A8-4B2D-A733-33689BD0CE78}" type="slidenum">
              <a:rPr lang="en-US"/>
              <a:pPr>
                <a:defRPr/>
              </a:pPr>
              <a:t>‹#›</a:t>
            </a:fld>
            <a:endParaRPr lang="en-US"/>
          </a:p>
        </p:txBody>
      </p:sp>
    </p:spTree>
    <p:extLst>
      <p:ext uri="{BB962C8B-B14F-4D97-AF65-F5344CB8AC3E}">
        <p14:creationId xmlns:p14="http://schemas.microsoft.com/office/powerpoint/2010/main" val="2802676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FBC6407-15A5-4B8A-9E09-D247FFDC8C8B}" type="slidenum">
              <a:rPr lang="en-US"/>
              <a:pPr>
                <a:defRPr/>
              </a:pPr>
              <a:t>‹#›</a:t>
            </a:fld>
            <a:endParaRPr lang="en-US"/>
          </a:p>
        </p:txBody>
      </p:sp>
    </p:spTree>
    <p:extLst>
      <p:ext uri="{BB962C8B-B14F-4D97-AF65-F5344CB8AC3E}">
        <p14:creationId xmlns:p14="http://schemas.microsoft.com/office/powerpoint/2010/main" val="187320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C9F1BB4-0238-4A5F-A4B0-AFC600CEF46E}" type="slidenum">
              <a:rPr lang="en-US"/>
              <a:pPr>
                <a:defRPr/>
              </a:pPr>
              <a:t>‹#›</a:t>
            </a:fld>
            <a:endParaRPr lang="en-US"/>
          </a:p>
        </p:txBody>
      </p:sp>
    </p:spTree>
    <p:extLst>
      <p:ext uri="{BB962C8B-B14F-4D97-AF65-F5344CB8AC3E}">
        <p14:creationId xmlns:p14="http://schemas.microsoft.com/office/powerpoint/2010/main" val="1825531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772EA4-118C-43D4-AB71-8C345B3EEC14}" type="slidenum">
              <a:rPr lang="en-US"/>
              <a:pPr>
                <a:defRPr/>
              </a:pPr>
              <a:t>‹#›</a:t>
            </a:fld>
            <a:endParaRPr lang="en-US"/>
          </a:p>
        </p:txBody>
      </p:sp>
    </p:spTree>
    <p:extLst>
      <p:ext uri="{BB962C8B-B14F-4D97-AF65-F5344CB8AC3E}">
        <p14:creationId xmlns:p14="http://schemas.microsoft.com/office/powerpoint/2010/main" val="3727320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BBB62A-BC7E-4A4E-B228-72928B67009D}" type="slidenum">
              <a:rPr lang="en-US"/>
              <a:pPr>
                <a:defRPr/>
              </a:pPr>
              <a:t>‹#›</a:t>
            </a:fld>
            <a:endParaRPr lang="en-US"/>
          </a:p>
        </p:txBody>
      </p:sp>
    </p:spTree>
    <p:extLst>
      <p:ext uri="{BB962C8B-B14F-4D97-AF65-F5344CB8AC3E}">
        <p14:creationId xmlns:p14="http://schemas.microsoft.com/office/powerpoint/2010/main" val="177217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CA539E-EDBA-4B9A-8EFD-7A6977A21DB0}" type="slidenum">
              <a:rPr lang="en-US"/>
              <a:pPr>
                <a:defRPr/>
              </a:pPr>
              <a:t>‹#›</a:t>
            </a:fld>
            <a:endParaRPr lang="en-US"/>
          </a:p>
        </p:txBody>
      </p:sp>
    </p:spTree>
    <p:extLst>
      <p:ext uri="{BB962C8B-B14F-4D97-AF65-F5344CB8AC3E}">
        <p14:creationId xmlns:p14="http://schemas.microsoft.com/office/powerpoint/2010/main" val="828968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667625" y="223838"/>
            <a:ext cx="1249241" cy="819871"/>
          </a:xfrm>
          <a:prstGeom prst="rect">
            <a:avLst/>
          </a:prstGeom>
        </p:spPr>
      </p:pic>
      <p:sp>
        <p:nvSpPr>
          <p:cNvPr id="1026" name="Rectangle 2"/>
          <p:cNvSpPr>
            <a:spLocks noGrp="1" noChangeArrowheads="1"/>
          </p:cNvSpPr>
          <p:nvPr>
            <p:ph type="title"/>
          </p:nvPr>
        </p:nvSpPr>
        <p:spPr bwMode="auto">
          <a:xfrm>
            <a:off x="457200" y="274638"/>
            <a:ext cx="7210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156325" y="6245225"/>
            <a:ext cx="25304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EC1A678-BB6E-4922-8324-CB6DEF6AA1D3}" type="slidenum">
              <a:rPr lang="en-US"/>
              <a:pPr>
                <a:defRPr/>
              </a:pPr>
              <a:t>‹#›</a:t>
            </a:fld>
            <a:endParaRPr lang="en-US"/>
          </a:p>
        </p:txBody>
      </p:sp>
      <p:sp>
        <p:nvSpPr>
          <p:cNvPr id="1031" name="Line 11"/>
          <p:cNvSpPr>
            <a:spLocks noChangeShapeType="1"/>
          </p:cNvSpPr>
          <p:nvPr/>
        </p:nvSpPr>
        <p:spPr bwMode="auto">
          <a:xfrm>
            <a:off x="468313" y="1412875"/>
            <a:ext cx="8207375" cy="0"/>
          </a:xfrm>
          <a:prstGeom prst="line">
            <a:avLst/>
          </a:prstGeom>
          <a:noFill/>
          <a:ln w="285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885"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Lst>
  <p:hf hdr="0" ftr="0" dt="0"/>
  <p:txStyles>
    <p:titleStyle>
      <a:lvl1pPr algn="l" rtl="0" eaLnBrk="0" fontAlgn="base" hangingPunct="0">
        <a:spcBef>
          <a:spcPct val="0"/>
        </a:spcBef>
        <a:spcAft>
          <a:spcPct val="0"/>
        </a:spcAft>
        <a:defRPr sz="3200">
          <a:solidFill>
            <a:srgbClr val="000066"/>
          </a:solidFill>
          <a:latin typeface="+mj-lt"/>
          <a:ea typeface="+mj-ea"/>
          <a:cs typeface="+mj-cs"/>
        </a:defRPr>
      </a:lvl1pPr>
      <a:lvl2pPr algn="l" rtl="0" eaLnBrk="0" fontAlgn="base" hangingPunct="0">
        <a:spcBef>
          <a:spcPct val="0"/>
        </a:spcBef>
        <a:spcAft>
          <a:spcPct val="0"/>
        </a:spcAft>
        <a:defRPr sz="3200">
          <a:solidFill>
            <a:srgbClr val="000066"/>
          </a:solidFill>
          <a:latin typeface="Arial" pitchFamily="34" charset="0"/>
        </a:defRPr>
      </a:lvl2pPr>
      <a:lvl3pPr algn="l" rtl="0" eaLnBrk="0" fontAlgn="base" hangingPunct="0">
        <a:spcBef>
          <a:spcPct val="0"/>
        </a:spcBef>
        <a:spcAft>
          <a:spcPct val="0"/>
        </a:spcAft>
        <a:defRPr sz="3200">
          <a:solidFill>
            <a:srgbClr val="000066"/>
          </a:solidFill>
          <a:latin typeface="Arial" pitchFamily="34" charset="0"/>
        </a:defRPr>
      </a:lvl3pPr>
      <a:lvl4pPr algn="l" rtl="0" eaLnBrk="0" fontAlgn="base" hangingPunct="0">
        <a:spcBef>
          <a:spcPct val="0"/>
        </a:spcBef>
        <a:spcAft>
          <a:spcPct val="0"/>
        </a:spcAft>
        <a:defRPr sz="3200">
          <a:solidFill>
            <a:srgbClr val="000066"/>
          </a:solidFill>
          <a:latin typeface="Arial" pitchFamily="34" charset="0"/>
        </a:defRPr>
      </a:lvl4pPr>
      <a:lvl5pPr algn="l" rtl="0" eaLnBrk="0" fontAlgn="base" hangingPunct="0">
        <a:spcBef>
          <a:spcPct val="0"/>
        </a:spcBef>
        <a:spcAft>
          <a:spcPct val="0"/>
        </a:spcAft>
        <a:defRPr sz="3200">
          <a:solidFill>
            <a:srgbClr val="000066"/>
          </a:solidFill>
          <a:latin typeface="Arial" pitchFamily="34" charset="0"/>
        </a:defRPr>
      </a:lvl5pPr>
      <a:lvl6pPr marL="457200" algn="l" rtl="0" fontAlgn="base">
        <a:spcBef>
          <a:spcPct val="0"/>
        </a:spcBef>
        <a:spcAft>
          <a:spcPct val="0"/>
        </a:spcAft>
        <a:defRPr sz="3200">
          <a:solidFill>
            <a:srgbClr val="000066"/>
          </a:solidFill>
          <a:latin typeface="Arial" pitchFamily="34" charset="0"/>
        </a:defRPr>
      </a:lvl6pPr>
      <a:lvl7pPr marL="914400" algn="l" rtl="0" fontAlgn="base">
        <a:spcBef>
          <a:spcPct val="0"/>
        </a:spcBef>
        <a:spcAft>
          <a:spcPct val="0"/>
        </a:spcAft>
        <a:defRPr sz="3200">
          <a:solidFill>
            <a:srgbClr val="000066"/>
          </a:solidFill>
          <a:latin typeface="Arial" pitchFamily="34" charset="0"/>
        </a:defRPr>
      </a:lvl7pPr>
      <a:lvl8pPr marL="1371600" algn="l" rtl="0" fontAlgn="base">
        <a:spcBef>
          <a:spcPct val="0"/>
        </a:spcBef>
        <a:spcAft>
          <a:spcPct val="0"/>
        </a:spcAft>
        <a:defRPr sz="3200">
          <a:solidFill>
            <a:srgbClr val="000066"/>
          </a:solidFill>
          <a:latin typeface="Arial" pitchFamily="34" charset="0"/>
        </a:defRPr>
      </a:lvl8pPr>
      <a:lvl9pPr marL="1828800" algn="l" rtl="0" fontAlgn="base">
        <a:spcBef>
          <a:spcPct val="0"/>
        </a:spcBef>
        <a:spcAft>
          <a:spcPct val="0"/>
        </a:spcAft>
        <a:defRPr sz="3200">
          <a:solidFill>
            <a:srgbClr val="000066"/>
          </a:solidFill>
          <a:latin typeface="Arial" pitchFamily="34" charset="0"/>
        </a:defRPr>
      </a:lvl9pPr>
    </p:titleStyle>
    <p:bodyStyle>
      <a:lvl1pPr marL="342900" indent="-342900" algn="l" rtl="0" eaLnBrk="0" fontAlgn="base" hangingPunct="0">
        <a:spcBef>
          <a:spcPct val="20000"/>
        </a:spcBef>
        <a:spcAft>
          <a:spcPct val="0"/>
        </a:spcAft>
        <a:buChar char="•"/>
        <a:defRPr sz="2800">
          <a:solidFill>
            <a:srgbClr val="333333"/>
          </a:solidFill>
          <a:latin typeface="+mn-lt"/>
          <a:ea typeface="+mn-ea"/>
          <a:cs typeface="+mn-cs"/>
        </a:defRPr>
      </a:lvl1pPr>
      <a:lvl2pPr marL="742950" indent="-285750" algn="l" rtl="0" eaLnBrk="0" fontAlgn="base" hangingPunct="0">
        <a:spcBef>
          <a:spcPct val="20000"/>
        </a:spcBef>
        <a:spcAft>
          <a:spcPct val="0"/>
        </a:spcAft>
        <a:buChar char="–"/>
        <a:defRPr sz="2400">
          <a:solidFill>
            <a:srgbClr val="5F5F5F"/>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8588" y="314325"/>
            <a:ext cx="8886825" cy="2241550"/>
          </a:xfrm>
        </p:spPr>
        <p:txBody>
          <a:bodyPr/>
          <a:lstStyle/>
          <a:p>
            <a:pPr eaLnBrk="1" hangingPunct="1"/>
            <a:r>
              <a:rPr lang="en-US" altLang="en-US" b="1" i="1" dirty="0"/>
              <a:t>Top-line findings on smoking in England</a:t>
            </a:r>
            <a:br>
              <a:rPr lang="en-US" altLang="en-US" b="1" i="1" dirty="0"/>
            </a:br>
            <a:r>
              <a:rPr lang="en-US" altLang="en-US" b="1" i="1" dirty="0"/>
              <a:t>from the Smoking Toolkit Study</a:t>
            </a:r>
            <a:endParaRPr lang="en-US" altLang="en-US" sz="2800" b="1" i="1" dirty="0"/>
          </a:p>
        </p:txBody>
      </p:sp>
      <p:pic>
        <p:nvPicPr>
          <p:cNvPr id="5123" name="Picture 4" descr="UCL open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2413" y="6362700"/>
            <a:ext cx="381158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10"/>
          <p:cNvSpPr>
            <a:spLocks noChangeArrowheads="1"/>
          </p:cNvSpPr>
          <p:nvPr/>
        </p:nvSpPr>
        <p:spPr bwMode="auto">
          <a:xfrm>
            <a:off x="621190" y="4836687"/>
            <a:ext cx="3452812" cy="1227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GB" altLang="en-US" sz="2000" b="1" i="1" dirty="0">
                <a:solidFill>
                  <a:srgbClr val="333399"/>
                </a:solidFill>
              </a:rPr>
              <a:t>Vera Buss</a:t>
            </a:r>
          </a:p>
          <a:p>
            <a:pPr algn="ctr" eaLnBrk="1" hangingPunct="1">
              <a:lnSpc>
                <a:spcPct val="80000"/>
              </a:lnSpc>
              <a:buFontTx/>
              <a:buNone/>
            </a:pPr>
            <a:r>
              <a:rPr lang="en-GB" altLang="en-US" sz="2000" b="1" i="1" dirty="0">
                <a:solidFill>
                  <a:srgbClr val="333399"/>
                </a:solidFill>
              </a:rPr>
              <a:t>Robert West</a:t>
            </a:r>
          </a:p>
          <a:p>
            <a:pPr algn="ctr" eaLnBrk="1" hangingPunct="1">
              <a:lnSpc>
                <a:spcPct val="80000"/>
              </a:lnSpc>
              <a:buFontTx/>
              <a:buNone/>
            </a:pPr>
            <a:r>
              <a:rPr lang="en-GB" altLang="en-US" sz="2000" b="1" i="1" dirty="0">
                <a:solidFill>
                  <a:srgbClr val="333399"/>
                </a:solidFill>
              </a:rPr>
              <a:t>Dimitra Kale</a:t>
            </a:r>
          </a:p>
          <a:p>
            <a:pPr algn="ctr" eaLnBrk="1" hangingPunct="1">
              <a:lnSpc>
                <a:spcPct val="80000"/>
              </a:lnSpc>
              <a:buFontTx/>
              <a:buNone/>
            </a:pPr>
            <a:r>
              <a:rPr lang="en-US" altLang="en-US" sz="2000" b="1" i="1" dirty="0">
                <a:solidFill>
                  <a:srgbClr val="333399"/>
                </a:solidFill>
              </a:rPr>
              <a:t>Loren Kock</a:t>
            </a:r>
            <a:endParaRPr lang="en-GB" altLang="en-US" sz="2000" b="1" i="1" dirty="0">
              <a:solidFill>
                <a:srgbClr val="333399"/>
              </a:solidFill>
            </a:endParaRPr>
          </a:p>
          <a:p>
            <a:pPr algn="ctr">
              <a:lnSpc>
                <a:spcPct val="80000"/>
              </a:lnSpc>
              <a:buNone/>
            </a:pPr>
            <a:r>
              <a:rPr lang="en-GB" altLang="en-US" sz="2000" b="1" i="1" dirty="0">
                <a:solidFill>
                  <a:srgbClr val="333399"/>
                </a:solidFill>
              </a:rPr>
              <a:t>Jamie Brown</a:t>
            </a:r>
          </a:p>
          <a:p>
            <a:pPr eaLnBrk="1" hangingPunct="1">
              <a:lnSpc>
                <a:spcPct val="80000"/>
              </a:lnSpc>
              <a:buFontTx/>
              <a:buNone/>
            </a:pPr>
            <a:endParaRPr lang="en-US" altLang="en-US" sz="1800" i="1" dirty="0">
              <a:solidFill>
                <a:srgbClr val="333399"/>
              </a:solidFill>
            </a:endParaRPr>
          </a:p>
        </p:txBody>
      </p:sp>
      <p:sp>
        <p:nvSpPr>
          <p:cNvPr id="5128" name="Text Box 10"/>
          <p:cNvSpPr txBox="1">
            <a:spLocks noChangeArrowheads="1"/>
          </p:cNvSpPr>
          <p:nvPr/>
        </p:nvSpPr>
        <p:spPr bwMode="auto">
          <a:xfrm>
            <a:off x="5051123" y="4830763"/>
            <a:ext cx="348524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a:solidFill>
                  <a:srgbClr val="333333"/>
                </a:solidFill>
                <a:latin typeface="Arial" panose="020B0604020202020204" pitchFamily="34" charset="0"/>
              </a:defRPr>
            </a:lvl1pPr>
            <a:lvl2pPr marL="742950" indent="-285750">
              <a:spcBef>
                <a:spcPct val="20000"/>
              </a:spcBef>
              <a:buChar char="–"/>
              <a:defRPr sz="2400">
                <a:solidFill>
                  <a:srgbClr val="5F5F5F"/>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b="1" i="1" dirty="0">
                <a:solidFill>
                  <a:srgbClr val="333399"/>
                </a:solidFill>
              </a:rPr>
              <a:t>Last updated: 18</a:t>
            </a:r>
            <a:r>
              <a:rPr lang="en-GB" altLang="en-US" sz="1800" b="1" i="1" baseline="30000" dirty="0">
                <a:solidFill>
                  <a:srgbClr val="333399"/>
                </a:solidFill>
              </a:rPr>
              <a:t>th</a:t>
            </a:r>
            <a:r>
              <a:rPr lang="en-GB" altLang="en-US" sz="1800" b="1" i="1" dirty="0">
                <a:solidFill>
                  <a:srgbClr val="333399"/>
                </a:solidFill>
              </a:rPr>
              <a:t> March 2025</a:t>
            </a:r>
          </a:p>
          <a:p>
            <a:pPr algn="ctr">
              <a:lnSpc>
                <a:spcPct val="80000"/>
              </a:lnSpc>
              <a:buFontTx/>
              <a:buNone/>
            </a:pPr>
            <a:endParaRPr lang="en-GB" altLang="en-US" sz="1800" b="1" i="1" dirty="0">
              <a:solidFill>
                <a:srgbClr val="333399"/>
              </a:solidFill>
            </a:endParaRPr>
          </a:p>
          <a:p>
            <a:pPr algn="ctr">
              <a:lnSpc>
                <a:spcPct val="80000"/>
              </a:lnSpc>
              <a:buFontTx/>
              <a:buNone/>
            </a:pPr>
            <a:r>
              <a:rPr lang="en-GB" altLang="en-US" sz="1800" b="1" i="1" dirty="0">
                <a:solidFill>
                  <a:srgbClr val="333399"/>
                </a:solidFill>
              </a:rPr>
              <a:t>www.smokinginengland.info</a:t>
            </a:r>
          </a:p>
          <a:p>
            <a:pPr algn="ctr">
              <a:lnSpc>
                <a:spcPct val="80000"/>
              </a:lnSpc>
              <a:buFontTx/>
              <a:buNone/>
            </a:pPr>
            <a:r>
              <a:rPr lang="en-GB" altLang="en-US" sz="1800" b="1" i="1" dirty="0">
                <a:solidFill>
                  <a:srgbClr val="333399"/>
                </a:solidFill>
              </a:rPr>
              <a:t>jamie.brown@ucl.ac.uk</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78695" y="2776256"/>
            <a:ext cx="2386595" cy="1566311"/>
          </a:xfrm>
          <a:prstGeom prst="rect">
            <a:avLst/>
          </a:prstGeom>
        </p:spPr>
      </p:pic>
      <p:pic>
        <p:nvPicPr>
          <p:cNvPr id="10" name="Picture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835" y="6207369"/>
            <a:ext cx="1337691" cy="626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9603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Tried to stop smoking in past year (aged 18-24)</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24795894"/>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10</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864429"/>
            <a:ext cx="2295821" cy="338554"/>
          </a:xfrm>
          <a:prstGeom prst="rect">
            <a:avLst/>
          </a:prstGeom>
          <a:noFill/>
        </p:spPr>
        <p:txBody>
          <a:bodyPr wrap="none" rtlCol="0">
            <a:spAutoFit/>
          </a:bodyPr>
          <a:lstStyle/>
          <a:p>
            <a:r>
              <a:rPr lang="en-GB" sz="1600" dirty="0"/>
              <a:t>Base: Smokers (18-24)</a:t>
            </a:r>
          </a:p>
        </p:txBody>
      </p:sp>
    </p:spTree>
    <p:extLst>
      <p:ext uri="{BB962C8B-B14F-4D97-AF65-F5344CB8AC3E}">
        <p14:creationId xmlns:p14="http://schemas.microsoft.com/office/powerpoint/2010/main" val="1117168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Success rate for stopping in those aged 18-24 who tried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27655969"/>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11</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864429"/>
            <a:ext cx="5436104" cy="338554"/>
          </a:xfrm>
          <a:prstGeom prst="rect">
            <a:avLst/>
          </a:prstGeom>
          <a:noFill/>
        </p:spPr>
        <p:txBody>
          <a:bodyPr wrap="none" rtlCol="0">
            <a:spAutoFit/>
          </a:bodyPr>
          <a:lstStyle/>
          <a:p>
            <a:r>
              <a:rPr lang="en-GB" sz="1600" dirty="0"/>
              <a:t>Base: Smokers (18-24) who tried to stop in the past year</a:t>
            </a:r>
          </a:p>
        </p:txBody>
      </p:sp>
    </p:spTree>
    <p:extLst>
      <p:ext uri="{BB962C8B-B14F-4D97-AF65-F5344CB8AC3E}">
        <p14:creationId xmlns:p14="http://schemas.microsoft.com/office/powerpoint/2010/main" val="300951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Uptake: prevalence of ever smoking in those aged 18-24</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71785252"/>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12</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864437"/>
            <a:ext cx="1872500" cy="338554"/>
          </a:xfrm>
          <a:prstGeom prst="rect">
            <a:avLst/>
          </a:prstGeom>
          <a:noFill/>
        </p:spPr>
        <p:txBody>
          <a:bodyPr wrap="none" rtlCol="0">
            <a:spAutoFit/>
          </a:bodyPr>
          <a:lstStyle/>
          <a:p>
            <a:r>
              <a:rPr lang="en-GB" sz="1600" dirty="0"/>
              <a:t>Base: Aged 18-24 </a:t>
            </a:r>
          </a:p>
        </p:txBody>
      </p:sp>
    </p:spTree>
    <p:extLst>
      <p:ext uri="{BB962C8B-B14F-4D97-AF65-F5344CB8AC3E}">
        <p14:creationId xmlns:p14="http://schemas.microsoft.com/office/powerpoint/2010/main" val="1347441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Methods</a:t>
            </a:r>
          </a:p>
        </p:txBody>
      </p:sp>
      <p:sp>
        <p:nvSpPr>
          <p:cNvPr id="3" name="Content Placeholder 2"/>
          <p:cNvSpPr>
            <a:spLocks noGrp="1"/>
          </p:cNvSpPr>
          <p:nvPr>
            <p:ph idx="1"/>
          </p:nvPr>
        </p:nvSpPr>
        <p:spPr/>
        <p:txBody>
          <a:bodyPr/>
          <a:lstStyle/>
          <a:p>
            <a:r>
              <a:rPr lang="en-GB" sz="1800" dirty="0"/>
              <a:t>Monthly household surveys of representative samples of 1700-1800 adults (16+ years old) in England</a:t>
            </a:r>
          </a:p>
          <a:p>
            <a:pPr lvl="1"/>
            <a:r>
              <a:rPr lang="en-US" sz="1400" dirty="0"/>
              <a:t>Due to the pandemic, from April 2020 to December 2021 surveys conducted by telephone (rather than face-to-face) and among adults aged 18 and over. From January 2022 data collection resumed among those aged 16 and over</a:t>
            </a:r>
          </a:p>
          <a:p>
            <a:pPr lvl="1"/>
            <a:r>
              <a:rPr lang="en-GB" sz="1400" b="0" i="0" dirty="0">
                <a:solidFill>
                  <a:srgbClr val="4A4A4A"/>
                </a:solidFill>
                <a:effectLst/>
                <a:latin typeface="Arial (body)"/>
              </a:rPr>
              <a:t>Between November 2020 and February 2022, ~0.8% of cases in England were incorrectly weighted 0. This has now been updated and some point estimates over this period have changed slightly (typically 1 d.p.) compared with earlier versions.</a:t>
            </a:r>
          </a:p>
          <a:p>
            <a:pPr lvl="1"/>
            <a:r>
              <a:rPr lang="en-GB" sz="1400" dirty="0">
                <a:solidFill>
                  <a:srgbClr val="4A4A4A"/>
                </a:solidFill>
                <a:latin typeface="Arial (body)"/>
              </a:rPr>
              <a:t>From April 2020 (switch to telephone), Ipsos started recording ~&lt;5% cases as missing for social grade. To derive weight variable (which uses social grade), Ipsos assumed missing = social grade C1. To ensure analyses using weight and social grade reflect target weighed profile, social grade was recoded to reflect this assumption. Different assumptions for missing social grade cases were explored in a parallel telephone and face-to-face (with no missing social grade) wave, and this assumption found least distorting.</a:t>
            </a:r>
            <a:endParaRPr lang="en-GB" sz="1400" b="0" i="0" dirty="0">
              <a:solidFill>
                <a:srgbClr val="4A4A4A"/>
              </a:solidFill>
              <a:effectLst/>
              <a:latin typeface="Arial (body)"/>
            </a:endParaRPr>
          </a:p>
          <a:p>
            <a:r>
              <a:rPr lang="en-GB" sz="1800" dirty="0"/>
              <a:t>Fieldwork by TNS/BMRB 2006 up to April 2013, then IPSOS MORI</a:t>
            </a:r>
          </a:p>
          <a:p>
            <a:r>
              <a:rPr lang="en-GB" sz="1800" dirty="0"/>
              <a:t>Sample weighted to match population in England on key socio-demographics</a:t>
            </a:r>
          </a:p>
          <a:p>
            <a:r>
              <a:rPr lang="en-GB" sz="1800" dirty="0"/>
              <a:t>Further details: www.smokinginengland.info</a:t>
            </a:r>
          </a:p>
          <a:p>
            <a:endParaRPr lang="en-GB" sz="1800" dirty="0"/>
          </a:p>
        </p:txBody>
      </p:sp>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13</a:t>
            </a:fld>
            <a:endParaRPr lang="en-US" dirty="0"/>
          </a:p>
        </p:txBody>
      </p:sp>
    </p:spTree>
    <p:extLst>
      <p:ext uri="{BB962C8B-B14F-4D97-AF65-F5344CB8AC3E}">
        <p14:creationId xmlns:p14="http://schemas.microsoft.com/office/powerpoint/2010/main" val="2254544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Cigarette smoking prevalence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0847287"/>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2</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864437"/>
            <a:ext cx="8300414" cy="338554"/>
          </a:xfrm>
          <a:prstGeom prst="rect">
            <a:avLst/>
          </a:prstGeom>
          <a:noFill/>
        </p:spPr>
        <p:txBody>
          <a:bodyPr wrap="none" rtlCol="0">
            <a:spAutoFit/>
          </a:bodyPr>
          <a:lstStyle/>
          <a:p>
            <a:r>
              <a:rPr lang="en-GB" sz="1600" dirty="0"/>
              <a:t>Base: Adults (16 and over till Feb 20; 18 and over from April 20; 16 and over from Jan 22)</a:t>
            </a:r>
          </a:p>
        </p:txBody>
      </p:sp>
    </p:spTree>
    <p:extLst>
      <p:ext uri="{BB962C8B-B14F-4D97-AF65-F5344CB8AC3E}">
        <p14:creationId xmlns:p14="http://schemas.microsoft.com/office/powerpoint/2010/main" val="706437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Smoking prevalence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75664395"/>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3</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642496"/>
            <a:ext cx="8300414" cy="584775"/>
          </a:xfrm>
          <a:prstGeom prst="rect">
            <a:avLst/>
          </a:prstGeom>
          <a:noFill/>
        </p:spPr>
        <p:txBody>
          <a:bodyPr wrap="none" rtlCol="0">
            <a:spAutoFit/>
          </a:bodyPr>
          <a:lstStyle/>
          <a:p>
            <a:r>
              <a:rPr lang="en-GB" sz="1600" dirty="0"/>
              <a:t>Base: Adults (16 and over till Feb 20; 18 and over from April 20; 16 and over from Jan 22)</a:t>
            </a:r>
          </a:p>
          <a:p>
            <a:r>
              <a:rPr lang="en-GB" sz="1600" dirty="0"/>
              <a:t>Any tobacco includes cigars, pipes, shishas, etc.</a:t>
            </a:r>
          </a:p>
        </p:txBody>
      </p:sp>
    </p:spTree>
    <p:extLst>
      <p:ext uri="{BB962C8B-B14F-4D97-AF65-F5344CB8AC3E}">
        <p14:creationId xmlns:p14="http://schemas.microsoft.com/office/powerpoint/2010/main" val="233488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Change in cigarette smoking prevalence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3471801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4</a:t>
            </a:fld>
            <a:endParaRPr lang="en-US"/>
          </a:p>
        </p:txBody>
      </p:sp>
      <p:sp>
        <p:nvSpPr>
          <p:cNvPr id="7" name="TextBox 6"/>
          <p:cNvSpPr txBox="1"/>
          <p:nvPr/>
        </p:nvSpPr>
        <p:spPr>
          <a:xfrm>
            <a:off x="729205" y="6119418"/>
            <a:ext cx="7016408" cy="338554"/>
          </a:xfrm>
          <a:prstGeom prst="rect">
            <a:avLst/>
          </a:prstGeom>
          <a:noFill/>
        </p:spPr>
        <p:txBody>
          <a:bodyPr wrap="none" rtlCol="0">
            <a:spAutoFit/>
          </a:bodyPr>
          <a:lstStyle/>
          <a:p>
            <a:r>
              <a:rPr lang="en-GB" sz="1600" dirty="0"/>
              <a:t>Base: Adults (16 and over till Feb 20; 18 and over April 20-December 2021)</a:t>
            </a:r>
          </a:p>
        </p:txBody>
      </p:sp>
    </p:spTree>
    <p:extLst>
      <p:ext uri="{BB962C8B-B14F-4D97-AF65-F5344CB8AC3E}">
        <p14:creationId xmlns:p14="http://schemas.microsoft.com/office/powerpoint/2010/main" val="63307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Cigarette smoking prevalence in 18-to-21-year-olds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5704227"/>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5</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864437"/>
            <a:ext cx="1814792" cy="338554"/>
          </a:xfrm>
          <a:prstGeom prst="rect">
            <a:avLst/>
          </a:prstGeom>
          <a:noFill/>
        </p:spPr>
        <p:txBody>
          <a:bodyPr wrap="none" rtlCol="0">
            <a:spAutoFit/>
          </a:bodyPr>
          <a:lstStyle/>
          <a:p>
            <a:r>
              <a:rPr lang="en-GB" sz="1600" dirty="0"/>
              <a:t>Base: Aged 18-21</a:t>
            </a:r>
          </a:p>
        </p:txBody>
      </p:sp>
    </p:spTree>
    <p:extLst>
      <p:ext uri="{BB962C8B-B14F-4D97-AF65-F5344CB8AC3E}">
        <p14:creationId xmlns:p14="http://schemas.microsoft.com/office/powerpoint/2010/main" val="1229948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Cigarette smoking prevalence in 16-to-17-year-olds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98914270"/>
              </p:ext>
            </p:extLst>
          </p:nvPr>
        </p:nvGraphicFramePr>
        <p:xfrm>
          <a:off x="323557" y="1600200"/>
          <a:ext cx="8370277"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6</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3" name="TextBox 2"/>
          <p:cNvSpPr txBox="1"/>
          <p:nvPr/>
        </p:nvSpPr>
        <p:spPr>
          <a:xfrm>
            <a:off x="729205" y="5864437"/>
            <a:ext cx="5508111" cy="338554"/>
          </a:xfrm>
          <a:prstGeom prst="rect">
            <a:avLst/>
          </a:prstGeom>
          <a:noFill/>
        </p:spPr>
        <p:txBody>
          <a:bodyPr wrap="none" rtlCol="0">
            <a:spAutoFit/>
          </a:bodyPr>
          <a:lstStyle/>
          <a:p>
            <a:r>
              <a:rPr lang="en-GB" sz="1600" dirty="0"/>
              <a:t>Base: Aged 16-17; NB data collection stopped in Feb 2020</a:t>
            </a:r>
          </a:p>
        </p:txBody>
      </p:sp>
    </p:spTree>
    <p:extLst>
      <p:ext uri="{BB962C8B-B14F-4D97-AF65-F5344CB8AC3E}">
        <p14:creationId xmlns:p14="http://schemas.microsoft.com/office/powerpoint/2010/main" val="298775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Stopped smoking in past 12 months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9555190"/>
              </p:ext>
            </p:extLst>
          </p:nvPr>
        </p:nvGraphicFramePr>
        <p:xfrm>
          <a:off x="457200" y="1600200"/>
          <a:ext cx="8250702" cy="426423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7</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7" name="TextBox 6"/>
          <p:cNvSpPr txBox="1"/>
          <p:nvPr/>
        </p:nvSpPr>
        <p:spPr>
          <a:xfrm>
            <a:off x="729205" y="5864437"/>
            <a:ext cx="3994876" cy="338554"/>
          </a:xfrm>
          <a:prstGeom prst="rect">
            <a:avLst/>
          </a:prstGeom>
          <a:noFill/>
        </p:spPr>
        <p:txBody>
          <a:bodyPr wrap="none" rtlCol="0">
            <a:spAutoFit/>
          </a:bodyPr>
          <a:lstStyle/>
          <a:p>
            <a:r>
              <a:rPr lang="en-GB" sz="1600" dirty="0"/>
              <a:t>Base: Adults who smoked in the past year</a:t>
            </a:r>
          </a:p>
        </p:txBody>
      </p:sp>
    </p:spTree>
    <p:extLst>
      <p:ext uri="{BB962C8B-B14F-4D97-AF65-F5344CB8AC3E}">
        <p14:creationId xmlns:p14="http://schemas.microsoft.com/office/powerpoint/2010/main" val="347295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Tried to stop smoking in past year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93134757"/>
              </p:ext>
            </p:extLst>
          </p:nvPr>
        </p:nvGraphicFramePr>
        <p:xfrm>
          <a:off x="337625" y="1600201"/>
          <a:ext cx="8328073" cy="4264236"/>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8</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7" name="TextBox 6"/>
          <p:cNvSpPr txBox="1"/>
          <p:nvPr/>
        </p:nvSpPr>
        <p:spPr>
          <a:xfrm>
            <a:off x="729205" y="5864437"/>
            <a:ext cx="3994876" cy="338554"/>
          </a:xfrm>
          <a:prstGeom prst="rect">
            <a:avLst/>
          </a:prstGeom>
          <a:noFill/>
        </p:spPr>
        <p:txBody>
          <a:bodyPr wrap="none" rtlCol="0">
            <a:spAutoFit/>
          </a:bodyPr>
          <a:lstStyle/>
          <a:p>
            <a:r>
              <a:rPr lang="en-GB" sz="1600" dirty="0"/>
              <a:t>Base: Adults who smoked in the past year</a:t>
            </a:r>
          </a:p>
        </p:txBody>
      </p:sp>
    </p:spTree>
    <p:extLst>
      <p:ext uri="{BB962C8B-B14F-4D97-AF65-F5344CB8AC3E}">
        <p14:creationId xmlns:p14="http://schemas.microsoft.com/office/powerpoint/2010/main" val="4194341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43750" cy="1143000"/>
          </a:xfrm>
        </p:spPr>
        <p:txBody>
          <a:bodyPr/>
          <a:lstStyle/>
          <a:p>
            <a:r>
              <a:rPr lang="en-GB" dirty="0"/>
              <a:t>Success rate for stopping in those who tried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06921780"/>
              </p:ext>
            </p:extLst>
          </p:nvPr>
        </p:nvGraphicFramePr>
        <p:xfrm>
          <a:off x="457200" y="1600200"/>
          <a:ext cx="8321040" cy="42642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66BA402D-9306-454E-B7F0-16FB89A6D0BB}" type="slidenum">
              <a:rPr lang="en-US" smtClean="0"/>
              <a:pPr>
                <a:defRPr/>
              </a:pPr>
              <a:t>9</a:t>
            </a:fld>
            <a:endParaRPr lang="en-US"/>
          </a:p>
        </p:txBody>
      </p:sp>
      <p:sp>
        <p:nvSpPr>
          <p:cNvPr id="6" name="Rounded Rectangle 5"/>
          <p:cNvSpPr/>
          <p:nvPr/>
        </p:nvSpPr>
        <p:spPr>
          <a:xfrm>
            <a:off x="729205" y="6238754"/>
            <a:ext cx="7523544" cy="45141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600" dirty="0"/>
              <a:t>Graph shows prevalence estimate and upper and lower 95% confidence intervals</a:t>
            </a:r>
          </a:p>
        </p:txBody>
      </p:sp>
      <p:sp>
        <p:nvSpPr>
          <p:cNvPr id="7" name="TextBox 6"/>
          <p:cNvSpPr txBox="1"/>
          <p:nvPr/>
        </p:nvSpPr>
        <p:spPr>
          <a:xfrm>
            <a:off x="729205" y="5864437"/>
            <a:ext cx="5344733" cy="338554"/>
          </a:xfrm>
          <a:prstGeom prst="rect">
            <a:avLst/>
          </a:prstGeom>
          <a:noFill/>
        </p:spPr>
        <p:txBody>
          <a:bodyPr wrap="none" rtlCol="0">
            <a:spAutoFit/>
          </a:bodyPr>
          <a:lstStyle/>
          <a:p>
            <a:r>
              <a:rPr lang="en-GB" sz="1600" dirty="0"/>
              <a:t>Base: Smokers (adults) who tried to stop in the past year</a:t>
            </a:r>
          </a:p>
        </p:txBody>
      </p:sp>
    </p:spTree>
    <p:extLst>
      <p:ext uri="{BB962C8B-B14F-4D97-AF65-F5344CB8AC3E}">
        <p14:creationId xmlns:p14="http://schemas.microsoft.com/office/powerpoint/2010/main" val="237012611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b517193-b76b-4847-86d0-f7effd00a065">
      <Terms xmlns="http://schemas.microsoft.com/office/infopath/2007/PartnerControls"/>
    </lcf76f155ced4ddcb4097134ff3c332f>
    <TaxCatchAll xmlns="64cf4f3d-fe9c-4791-a736-5ffb6a9cf34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DD9147DCE5D39448439BAC925F17EAF" ma:contentTypeVersion="13" ma:contentTypeDescription="Create a new document." ma:contentTypeScope="" ma:versionID="9f787eaa3d848b643d27d261b2a691d9">
  <xsd:schema xmlns:xsd="http://www.w3.org/2001/XMLSchema" xmlns:xs="http://www.w3.org/2001/XMLSchema" xmlns:p="http://schemas.microsoft.com/office/2006/metadata/properties" xmlns:ns2="7b517193-b76b-4847-86d0-f7effd00a065" xmlns:ns3="64cf4f3d-fe9c-4791-a736-5ffb6a9cf343" targetNamespace="http://schemas.microsoft.com/office/2006/metadata/properties" ma:root="true" ma:fieldsID="6432457ecf8c8f549be832a1f35452a3" ns2:_="" ns3:_="">
    <xsd:import namespace="7b517193-b76b-4847-86d0-f7effd00a065"/>
    <xsd:import namespace="64cf4f3d-fe9c-4791-a736-5ffb6a9cf34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517193-b76b-4847-86d0-f7effd00a0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579a89b1-2c2c-4f7f-9bd7-7914fb13a02b"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cf4f3d-fe9c-4791-a736-5ffb6a9cf34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47fe9c4-542b-4744-b805-c419a5587213}" ma:internalName="TaxCatchAll" ma:showField="CatchAllData" ma:web="64cf4f3d-fe9c-4791-a736-5ffb6a9cf343">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32F272-75DA-424D-B4EE-9DAB72323132}">
  <ds:schemaRefs>
    <ds:schemaRef ds:uri="http://schemas.microsoft.com/sharepoint/v3/contenttype/forms"/>
  </ds:schemaRefs>
</ds:datastoreItem>
</file>

<file path=customXml/itemProps2.xml><?xml version="1.0" encoding="utf-8"?>
<ds:datastoreItem xmlns:ds="http://schemas.openxmlformats.org/officeDocument/2006/customXml" ds:itemID="{D050CBE3-1E2F-4C4E-BB31-9F031A2B5343}">
  <ds:schemaRefs>
    <ds:schemaRef ds:uri="http://schemas.microsoft.com/office/2006/metadata/properties"/>
    <ds:schemaRef ds:uri="http://schemas.microsoft.com/office/infopath/2007/PartnerControls"/>
    <ds:schemaRef ds:uri="7b517193-b76b-4847-86d0-f7effd00a065"/>
    <ds:schemaRef ds:uri="64cf4f3d-fe9c-4791-a736-5ffb6a9cf343"/>
  </ds:schemaRefs>
</ds:datastoreItem>
</file>

<file path=customXml/itemProps3.xml><?xml version="1.0" encoding="utf-8"?>
<ds:datastoreItem xmlns:ds="http://schemas.openxmlformats.org/officeDocument/2006/customXml" ds:itemID="{B01F928F-2E5B-4F82-9A3B-BDD9A7F6B1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517193-b76b-4847-86d0-f7effd00a065"/>
    <ds:schemaRef ds:uri="64cf4f3d-fe9c-4791-a736-5ffb6a9cf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1faf88fe-a998-4c5b-93c9-210a11d9a5c2}" enabled="0" method="" siteId="{1faf88fe-a998-4c5b-93c9-210a11d9a5c2}" removed="1"/>
</clbl:labelList>
</file>

<file path=docProps/app.xml><?xml version="1.0" encoding="utf-8"?>
<Properties xmlns="http://schemas.openxmlformats.org/officeDocument/2006/extended-properties" xmlns:vt="http://schemas.openxmlformats.org/officeDocument/2006/docPropsVTypes">
  <TotalTime>32696</TotalTime>
  <Words>685</Words>
  <Application>Microsoft Office PowerPoint</Application>
  <PresentationFormat>On-screen Show (4:3)</PresentationFormat>
  <Paragraphs>123</Paragraphs>
  <Slides>13</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Arial (body)</vt:lpstr>
      <vt:lpstr>Default Design</vt:lpstr>
      <vt:lpstr>Top-line findings on smoking in England from the Smoking Toolkit Study</vt:lpstr>
      <vt:lpstr>Cigarette smoking prevalence</vt:lpstr>
      <vt:lpstr>Smoking prevalence</vt:lpstr>
      <vt:lpstr>Change in cigarette smoking prevalence</vt:lpstr>
      <vt:lpstr>Cigarette smoking prevalence in 18-to-21-year-olds</vt:lpstr>
      <vt:lpstr>Cigarette smoking prevalence in 16-to-17-year-olds</vt:lpstr>
      <vt:lpstr>Stopped smoking in past 12 months</vt:lpstr>
      <vt:lpstr>Tried to stop smoking in past year</vt:lpstr>
      <vt:lpstr>Success rate for stopping in those who tried</vt:lpstr>
      <vt:lpstr>Tried to stop smoking in past year (aged 18-24)</vt:lpstr>
      <vt:lpstr>Success rate for stopping in those aged 18-24 who tried</vt:lpstr>
      <vt:lpstr>Uptake: prevalence of ever smoking in those aged 18-24</vt:lpstr>
      <vt:lpstr>Methods</vt:lpstr>
    </vt:vector>
  </TitlesOfParts>
  <Company>UCL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STS top lines</dc:title>
  <dc:creator>J Brown</dc:creator>
  <cp:lastModifiedBy>Buss, Vera</cp:lastModifiedBy>
  <cp:revision>1299</cp:revision>
  <dcterms:created xsi:type="dcterms:W3CDTF">2006-06-19T10:26:17Z</dcterms:created>
  <dcterms:modified xsi:type="dcterms:W3CDTF">2025-03-18T16:14:01Z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0x0101006DD9147DCE5D39448439BAC925F17EAF</vt:lpwstr>
  </property>
  <property fmtid="{D5CDD505-2E9C-101B-9397-08002B2CF9AE}" pid="3" name="MediaServiceImageTags">
    <vt:lpwstr/>
  </property>
</Properties>
</file>