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notesSlides/notesSlide14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970" r:id="rId5"/>
  </p:sldMasterIdLst>
  <p:notesMasterIdLst>
    <p:notesMasterId r:id="rId49"/>
  </p:notesMasterIdLst>
  <p:handoutMasterIdLst>
    <p:handoutMasterId r:id="rId50"/>
  </p:handoutMasterIdLst>
  <p:sldIdLst>
    <p:sldId id="367" r:id="rId6"/>
    <p:sldId id="460" r:id="rId7"/>
    <p:sldId id="461" r:id="rId8"/>
    <p:sldId id="439" r:id="rId9"/>
    <p:sldId id="498" r:id="rId10"/>
    <p:sldId id="501" r:id="rId11"/>
    <p:sldId id="519" r:id="rId12"/>
    <p:sldId id="440" r:id="rId13"/>
    <p:sldId id="537" r:id="rId14"/>
    <p:sldId id="504" r:id="rId15"/>
    <p:sldId id="502" r:id="rId16"/>
    <p:sldId id="517" r:id="rId17"/>
    <p:sldId id="506" r:id="rId18"/>
    <p:sldId id="530" r:id="rId19"/>
    <p:sldId id="509" r:id="rId20"/>
    <p:sldId id="536" r:id="rId21"/>
    <p:sldId id="507" r:id="rId22"/>
    <p:sldId id="531" r:id="rId23"/>
    <p:sldId id="508" r:id="rId24"/>
    <p:sldId id="532" r:id="rId25"/>
    <p:sldId id="520" r:id="rId26"/>
    <p:sldId id="533" r:id="rId27"/>
    <p:sldId id="511" r:id="rId28"/>
    <p:sldId id="534" r:id="rId29"/>
    <p:sldId id="512" r:id="rId30"/>
    <p:sldId id="535" r:id="rId31"/>
    <p:sldId id="539" r:id="rId32"/>
    <p:sldId id="540" r:id="rId33"/>
    <p:sldId id="516" r:id="rId34"/>
    <p:sldId id="441" r:id="rId35"/>
    <p:sldId id="442" r:id="rId36"/>
    <p:sldId id="443" r:id="rId37"/>
    <p:sldId id="497" r:id="rId38"/>
    <p:sldId id="515" r:id="rId39"/>
    <p:sldId id="503" r:id="rId40"/>
    <p:sldId id="538" r:id="rId41"/>
    <p:sldId id="541" r:id="rId42"/>
    <p:sldId id="456" r:id="rId43"/>
    <p:sldId id="446" r:id="rId44"/>
    <p:sldId id="542" r:id="rId45"/>
    <p:sldId id="513" r:id="rId46"/>
    <p:sldId id="518" r:id="rId47"/>
    <p:sldId id="452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BBFAE4-39D8-C8CF-F4F0-56192B5124BD}" name="Buss, Vera" initials="VB" userId="S::rmjlvbu@ucl.ac.uk::a79c05a7-0a4c-47fe-9032-eb4ecc8bbc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33"/>
    <a:srgbClr val="EC419F"/>
    <a:srgbClr val="272880"/>
    <a:srgbClr val="1977C0"/>
    <a:srgbClr val="8182B5"/>
    <a:srgbClr val="FFFFFF"/>
    <a:srgbClr val="333399"/>
    <a:srgbClr val="E5007B"/>
    <a:srgbClr val="E4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A22B6-CB64-42F7-B82C-6F3C42115670}" v="28" dt="2024-04-09T12:16:14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3979" autoAdjust="0"/>
  </p:normalViewPr>
  <p:slideViewPr>
    <p:cSldViewPr snapToGrid="0">
      <p:cViewPr varScale="1">
        <p:scale>
          <a:sx n="114" d="100"/>
          <a:sy n="114" d="100"/>
        </p:scale>
        <p:origin x="858" y="102"/>
      </p:cViewPr>
      <p:guideLst>
        <p:guide orient="horz"/>
        <p:guide pos="3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2323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microsoft.com/office/2015/10/relationships/revisionInfo" Target="revisionInfo.xml"/><Relationship Id="rId8" Type="http://schemas.openxmlformats.org/officeDocument/2006/relationships/slide" Target="slides/slide3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57" Type="http://schemas.microsoft.com/office/2018/10/relationships/authors" Target="author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s, Vera" userId="a79c05a7-0a4c-47fe-9032-eb4ecc8bbc26" providerId="ADAL" clId="{5B424A2F-D728-407A-86C8-02F7B7EA3BCD}"/>
    <pc:docChg chg="modSld">
      <pc:chgData name="Buss, Vera" userId="a79c05a7-0a4c-47fe-9032-eb4ecc8bbc26" providerId="ADAL" clId="{5B424A2F-D728-407A-86C8-02F7B7EA3BCD}" dt="2023-07-19T15:16:17.850" v="245" actId="27918"/>
      <pc:docMkLst>
        <pc:docMk/>
      </pc:docMkLst>
      <pc:sldChg chg="modSp mod">
        <pc:chgData name="Buss, Vera" userId="a79c05a7-0a4c-47fe-9032-eb4ecc8bbc26" providerId="ADAL" clId="{5B424A2F-D728-407A-86C8-02F7B7EA3BCD}" dt="2023-07-19T14:32:40.408" v="20" actId="20577"/>
        <pc:sldMkLst>
          <pc:docMk/>
          <pc:sldMk cId="0" sldId="367"/>
        </pc:sldMkLst>
        <pc:spChg chg="mod">
          <ac:chgData name="Buss, Vera" userId="a79c05a7-0a4c-47fe-9032-eb4ecc8bbc26" providerId="ADAL" clId="{5B424A2F-D728-407A-86C8-02F7B7EA3BCD}" dt="2023-07-19T14:32:40.408" v="20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6:07.540" v="95" actId="20577"/>
        <pc:sldMkLst>
          <pc:docMk/>
          <pc:sldMk cId="3312915049" sldId="440"/>
        </pc:sldMkLst>
        <pc:spChg chg="mod">
          <ac:chgData name="Buss, Vera" userId="a79c05a7-0a4c-47fe-9032-eb4ecc8bbc26" providerId="ADAL" clId="{5B424A2F-D728-407A-86C8-02F7B7EA3BCD}" dt="2023-07-19T14:46:07.540" v="95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4:23.031" v="149" actId="20577"/>
        <pc:sldMkLst>
          <pc:docMk/>
          <pc:sldMk cId="117410865" sldId="441"/>
        </pc:sldMkLst>
        <pc:spChg chg="mod">
          <ac:chgData name="Buss, Vera" userId="a79c05a7-0a4c-47fe-9032-eb4ecc8bbc26" providerId="ADAL" clId="{5B424A2F-D728-407A-86C8-02F7B7EA3BCD}" dt="2023-07-19T15:04:23.031" v="149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5:54.955" v="161" actId="27918"/>
        <pc:sldMkLst>
          <pc:docMk/>
          <pc:sldMk cId="1002169913" sldId="442"/>
        </pc:sldMkLst>
        <pc:spChg chg="mod">
          <ac:chgData name="Buss, Vera" userId="a79c05a7-0a4c-47fe-9032-eb4ecc8bbc26" providerId="ADAL" clId="{5B424A2F-D728-407A-86C8-02F7B7EA3BCD}" dt="2023-07-19T15:05:04.050" v="158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7:33.619" v="184" actId="20577"/>
        <pc:sldMkLst>
          <pc:docMk/>
          <pc:sldMk cId="2212734440" sldId="443"/>
        </pc:sldMkLst>
        <pc:spChg chg="mod">
          <ac:chgData name="Buss, Vera" userId="a79c05a7-0a4c-47fe-9032-eb4ecc8bbc26" providerId="ADAL" clId="{5B424A2F-D728-407A-86C8-02F7B7EA3BCD}" dt="2023-07-19T15:07:33.619" v="184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5B424A2F-D728-407A-86C8-02F7B7EA3BCD}" dt="2023-07-19T15:16:17.850" v="245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5B424A2F-D728-407A-86C8-02F7B7EA3BCD}" dt="2023-07-19T14:42:40.872" v="48" actId="20577"/>
        <pc:sldMkLst>
          <pc:docMk/>
          <pc:sldMk cId="1769597980" sldId="498"/>
        </pc:sldMkLst>
        <pc:spChg chg="mod">
          <ac:chgData name="Buss, Vera" userId="a79c05a7-0a4c-47fe-9032-eb4ecc8bbc26" providerId="ADAL" clId="{5B424A2F-D728-407A-86C8-02F7B7EA3BCD}" dt="2023-07-19T14:42:40.872" v="48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2:52.376" v="53" actId="20577"/>
        <pc:sldMkLst>
          <pc:docMk/>
          <pc:sldMk cId="2961966482" sldId="501"/>
        </pc:sldMkLst>
        <pc:spChg chg="mod">
          <ac:chgData name="Buss, Vera" userId="a79c05a7-0a4c-47fe-9032-eb4ecc8bbc26" providerId="ADAL" clId="{5B424A2F-D728-407A-86C8-02F7B7EA3BCD}" dt="2023-07-19T14:42:52.376" v="53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1:29.346" v="138" actId="20577"/>
        <pc:sldMkLst>
          <pc:docMk/>
          <pc:sldMk cId="788693833" sldId="502"/>
        </pc:sldMkLst>
        <pc:spChg chg="mod">
          <ac:chgData name="Buss, Vera" userId="a79c05a7-0a4c-47fe-9032-eb4ecc8bbc26" providerId="ADAL" clId="{5B424A2F-D728-407A-86C8-02F7B7EA3BCD}" dt="2023-07-19T15:01:29.346" v="138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9:36.723" v="199" actId="20577"/>
        <pc:sldMkLst>
          <pc:docMk/>
          <pc:sldMk cId="1904447621" sldId="503"/>
        </pc:sldMkLst>
        <pc:spChg chg="mod">
          <ac:chgData name="Buss, Vera" userId="a79c05a7-0a4c-47fe-9032-eb4ecc8bbc26" providerId="ADAL" clId="{5B424A2F-D728-407A-86C8-02F7B7EA3BCD}" dt="2023-07-19T15:09:36.723" v="199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00:13.258" v="126" actId="20577"/>
        <pc:sldMkLst>
          <pc:docMk/>
          <pc:sldMk cId="3119246364" sldId="504"/>
        </pc:sldMkLst>
        <pc:spChg chg="mod">
          <ac:chgData name="Buss, Vera" userId="a79c05a7-0a4c-47fe-9032-eb4ecc8bbc26" providerId="ADAL" clId="{5B424A2F-D728-407A-86C8-02F7B7EA3BCD}" dt="2023-07-19T15:00:13.258" v="126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11:59.400" v="223" actId="20577"/>
        <pc:sldMkLst>
          <pc:docMk/>
          <pc:sldMk cId="1852431358" sldId="513"/>
        </pc:sldMkLst>
        <pc:spChg chg="mod">
          <ac:chgData name="Buss, Vera" userId="a79c05a7-0a4c-47fe-9032-eb4ecc8bbc26" providerId="ADAL" clId="{5B424A2F-D728-407A-86C8-02F7B7EA3BCD}" dt="2023-07-19T15:11:59.400" v="223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4:45:01.293" v="72" actId="27918"/>
        <pc:sldMkLst>
          <pc:docMk/>
          <pc:sldMk cId="3689483089" sldId="519"/>
        </pc:sldMkLst>
        <pc:spChg chg="mod">
          <ac:chgData name="Buss, Vera" userId="a79c05a7-0a4c-47fe-9032-eb4ecc8bbc26" providerId="ADAL" clId="{5B424A2F-D728-407A-86C8-02F7B7EA3BCD}" dt="2023-07-19T14:43:54.467" v="70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5B424A2F-D728-407A-86C8-02F7B7EA3BCD}" dt="2023-07-19T15:14:39.906" v="234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5B424A2F-D728-407A-86C8-02F7B7EA3BCD}" dt="2023-07-19T15:15:24.281" v="238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5B424A2F-D728-407A-86C8-02F7B7EA3BCD}" dt="2023-07-19T15:15:47.150" v="241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5B424A2F-D728-407A-86C8-02F7B7EA3BCD}" dt="2023-07-19T14:59:06.983" v="111" actId="20577"/>
        <pc:sldMkLst>
          <pc:docMk/>
          <pc:sldMk cId="2376862185" sldId="537"/>
        </pc:sldMkLst>
        <pc:spChg chg="mod">
          <ac:chgData name="Buss, Vera" userId="a79c05a7-0a4c-47fe-9032-eb4ecc8bbc26" providerId="ADAL" clId="{5B424A2F-D728-407A-86C8-02F7B7EA3BCD}" dt="2023-07-19T14:59:06.983" v="111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5B424A2F-D728-407A-86C8-02F7B7EA3BCD}" dt="2023-07-19T15:10:28.842" v="210" actId="20577"/>
        <pc:sldMkLst>
          <pc:docMk/>
          <pc:sldMk cId="1564047062" sldId="538"/>
        </pc:sldMkLst>
        <pc:spChg chg="mod">
          <ac:chgData name="Buss, Vera" userId="a79c05a7-0a4c-47fe-9032-eb4ecc8bbc26" providerId="ADAL" clId="{5B424A2F-D728-407A-86C8-02F7B7EA3BCD}" dt="2023-07-19T15:10:28.842" v="210" actId="20577"/>
          <ac:spMkLst>
            <pc:docMk/>
            <pc:sldMk cId="1564047062" sldId="538"/>
            <ac:spMk id="5" creationId="{00000000-0000-0000-0000-000000000000}"/>
          </ac:spMkLst>
        </pc:spChg>
      </pc:sldChg>
    </pc:docChg>
  </pc:docChgLst>
  <pc:docChgLst>
    <pc:chgData name="Buss, Vera" userId="a79c05a7-0a4c-47fe-9032-eb4ecc8bbc26" providerId="ADAL" clId="{B11A22B6-CB64-42F7-B82C-6F3C42115670}"/>
    <pc:docChg chg="modSld">
      <pc:chgData name="Buss, Vera" userId="a79c05a7-0a4c-47fe-9032-eb4ecc8bbc26" providerId="ADAL" clId="{B11A22B6-CB64-42F7-B82C-6F3C42115670}" dt="2024-04-09T12:23:56.451" v="257" actId="27918"/>
      <pc:docMkLst>
        <pc:docMk/>
      </pc:docMkLst>
      <pc:sldChg chg="modSp mod">
        <pc:chgData name="Buss, Vera" userId="a79c05a7-0a4c-47fe-9032-eb4ecc8bbc26" providerId="ADAL" clId="{B11A22B6-CB64-42F7-B82C-6F3C42115670}" dt="2024-04-09T11:19:08.362" v="14" actId="20577"/>
        <pc:sldMkLst>
          <pc:docMk/>
          <pc:sldMk cId="0" sldId="367"/>
        </pc:sldMkLst>
        <pc:spChg chg="mod">
          <ac:chgData name="Buss, Vera" userId="a79c05a7-0a4c-47fe-9032-eb4ecc8bbc26" providerId="ADAL" clId="{B11A22B6-CB64-42F7-B82C-6F3C42115670}" dt="2024-04-09T11:19:08.362" v="14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30:28.700" v="101" actId="27918"/>
        <pc:sldMkLst>
          <pc:docMk/>
          <pc:sldMk cId="3312915049" sldId="440"/>
        </pc:sldMkLst>
        <pc:spChg chg="mod">
          <ac:chgData name="Buss, Vera" userId="a79c05a7-0a4c-47fe-9032-eb4ecc8bbc26" providerId="ADAL" clId="{B11A22B6-CB64-42F7-B82C-6F3C42115670}" dt="2024-04-09T11:29:57.959" v="93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4:44.113" v="160" actId="27918"/>
        <pc:sldMkLst>
          <pc:docMk/>
          <pc:sldMk cId="117410865" sldId="441"/>
        </pc:sldMkLst>
        <pc:spChg chg="mod">
          <ac:chgData name="Buss, Vera" userId="a79c05a7-0a4c-47fe-9032-eb4ecc8bbc26" providerId="ADAL" clId="{B11A22B6-CB64-42F7-B82C-6F3C42115670}" dt="2024-04-09T11:54:24.691" v="154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1:55:39.499" v="166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B11A22B6-CB64-42F7-B82C-6F3C42115670}" dt="2024-04-09T12:05:44.384" v="195" actId="20577"/>
        <pc:sldMkLst>
          <pc:docMk/>
          <pc:sldMk cId="2212734440" sldId="443"/>
        </pc:sldMkLst>
        <pc:spChg chg="mod">
          <ac:chgData name="Buss, Vera" userId="a79c05a7-0a4c-47fe-9032-eb4ecc8bbc26" providerId="ADAL" clId="{B11A22B6-CB64-42F7-B82C-6F3C42115670}" dt="2024-04-09T12:05:44.384" v="195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2:14:38.418" v="239" actId="27918"/>
        <pc:sldMkLst>
          <pc:docMk/>
          <pc:sldMk cId="4194341902" sldId="446"/>
        </pc:sldMkLst>
      </pc:sldChg>
      <pc:sldChg chg="mod">
        <pc:chgData name="Buss, Vera" userId="a79c05a7-0a4c-47fe-9032-eb4ecc8bbc26" providerId="ADAL" clId="{B11A22B6-CB64-42F7-B82C-6F3C42115670}" dt="2024-04-09T12:15:52.487" v="243" actId="27918"/>
        <pc:sldMkLst>
          <pc:docMk/>
          <pc:sldMk cId="3472951639" sldId="456"/>
        </pc:sldMkLst>
      </pc:sldChg>
      <pc:sldChg chg="modSp mod">
        <pc:chgData name="Buss, Vera" userId="a79c05a7-0a4c-47fe-9032-eb4ecc8bbc26" providerId="ADAL" clId="{B11A22B6-CB64-42F7-B82C-6F3C42115670}" dt="2024-04-09T11:24:11.688" v="46" actId="20577"/>
        <pc:sldMkLst>
          <pc:docMk/>
          <pc:sldMk cId="1769597980" sldId="498"/>
        </pc:sldMkLst>
        <pc:spChg chg="mod">
          <ac:chgData name="Buss, Vera" userId="a79c05a7-0a4c-47fe-9032-eb4ecc8bbc26" providerId="ADAL" clId="{B11A22B6-CB64-42F7-B82C-6F3C42115670}" dt="2024-04-09T11:24:11.688" v="46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B11A22B6-CB64-42F7-B82C-6F3C42115670}" dt="2024-04-09T11:25:24.504" v="55" actId="27918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B11A22B6-CB64-42F7-B82C-6F3C42115670}" dt="2024-04-09T11:52:46.246" v="150" actId="27918"/>
        <pc:sldMkLst>
          <pc:docMk/>
          <pc:sldMk cId="788693833" sldId="502"/>
        </pc:sldMkLst>
        <pc:spChg chg="mod">
          <ac:chgData name="Buss, Vera" userId="a79c05a7-0a4c-47fe-9032-eb4ecc8bbc26" providerId="ADAL" clId="{B11A22B6-CB64-42F7-B82C-6F3C42115670}" dt="2024-04-09T11:52:22.075" v="144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09:34.248" v="206" actId="20577"/>
        <pc:sldMkLst>
          <pc:docMk/>
          <pc:sldMk cId="1904447621" sldId="503"/>
        </pc:sldMkLst>
        <pc:spChg chg="mod">
          <ac:chgData name="Buss, Vera" userId="a79c05a7-0a4c-47fe-9032-eb4ecc8bbc26" providerId="ADAL" clId="{B11A22B6-CB64-42F7-B82C-6F3C42115670}" dt="2024-04-09T12:09:34.248" v="206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1:46.065" v="137" actId="20577"/>
        <pc:sldMkLst>
          <pc:docMk/>
          <pc:sldMk cId="3119246364" sldId="504"/>
        </pc:sldMkLst>
        <pc:spChg chg="mod">
          <ac:chgData name="Buss, Vera" userId="a79c05a7-0a4c-47fe-9032-eb4ecc8bbc26" providerId="ADAL" clId="{B11A22B6-CB64-42F7-B82C-6F3C42115670}" dt="2024-04-09T11:51:46.065" v="137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23:56.451" v="257" actId="27918"/>
        <pc:sldMkLst>
          <pc:docMk/>
          <pc:sldMk cId="1852431358" sldId="513"/>
        </pc:sldMkLst>
        <pc:spChg chg="mod">
          <ac:chgData name="Buss, Vera" userId="a79c05a7-0a4c-47fe-9032-eb4ecc8bbc26" providerId="ADAL" clId="{B11A22B6-CB64-42F7-B82C-6F3C42115670}" dt="2024-04-09T12:23:32.693" v="251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29:06.557" v="79" actId="27918"/>
        <pc:sldMkLst>
          <pc:docMk/>
          <pc:sldMk cId="3689483089" sldId="519"/>
        </pc:sldMkLst>
        <pc:spChg chg="mod">
          <ac:chgData name="Buss, Vera" userId="a79c05a7-0a4c-47fe-9032-eb4ecc8bbc26" providerId="ADAL" clId="{B11A22B6-CB64-42F7-B82C-6F3C42115670}" dt="2024-04-09T11:26:14.339" v="63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1:51:28.408" v="128" actId="20577"/>
        <pc:sldMkLst>
          <pc:docMk/>
          <pc:sldMk cId="2376862185" sldId="537"/>
        </pc:sldMkLst>
        <pc:spChg chg="mod">
          <ac:chgData name="Buss, Vera" userId="a79c05a7-0a4c-47fe-9032-eb4ecc8bbc26" providerId="ADAL" clId="{B11A22B6-CB64-42F7-B82C-6F3C42115670}" dt="2024-04-09T11:51:28.408" v="128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10:44.534" v="215" actId="27918"/>
        <pc:sldMkLst>
          <pc:docMk/>
          <pc:sldMk cId="1564047062" sldId="538"/>
        </pc:sldMkLst>
        <pc:spChg chg="mod">
          <ac:chgData name="Buss, Vera" userId="a79c05a7-0a4c-47fe-9032-eb4ecc8bbc26" providerId="ADAL" clId="{B11A22B6-CB64-42F7-B82C-6F3C42115670}" dt="2024-04-09T12:10:16.961" v="209" actId="20577"/>
          <ac:spMkLst>
            <pc:docMk/>
            <pc:sldMk cId="1564047062" sldId="538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B11A22B6-CB64-42F7-B82C-6F3C42115670}" dt="2024-04-09T12:13:36.002" v="233"/>
        <pc:sldMkLst>
          <pc:docMk/>
          <pc:sldMk cId="2334883861" sldId="541"/>
        </pc:sldMkLst>
        <pc:graphicFrameChg chg="mod">
          <ac:chgData name="Buss, Vera" userId="a79c05a7-0a4c-47fe-9032-eb4ecc8bbc26" providerId="ADAL" clId="{B11A22B6-CB64-42F7-B82C-6F3C42115670}" dt="2024-04-09T12:13:36.002" v="233"/>
          <ac:graphicFrameMkLst>
            <pc:docMk/>
            <pc:sldMk cId="2334883861" sldId="541"/>
            <ac:graphicFrameMk id="5" creationId="{00000000-0000-0000-0000-000000000000}"/>
          </ac:graphicFrameMkLst>
        </pc:graphicFrameChg>
      </pc:sldChg>
      <pc:sldChg chg="mod">
        <pc:chgData name="Buss, Vera" userId="a79c05a7-0a4c-47fe-9032-eb4ecc8bbc26" providerId="ADAL" clId="{B11A22B6-CB64-42F7-B82C-6F3C42115670}" dt="2024-04-09T12:15:03.474" v="242" actId="27918"/>
        <pc:sldMkLst>
          <pc:docMk/>
          <pc:sldMk cId="78601646" sldId="542"/>
        </pc:sldMkLst>
      </pc:sldChg>
    </pc:docChg>
  </pc:docChgLst>
  <pc:docChgLst>
    <pc:chgData name="Buss, Vera" userId="a79c05a7-0a4c-47fe-9032-eb4ecc8bbc26" providerId="ADAL" clId="{CFDF4E91-6CBA-4E4B-B7EA-B146CEF423B4}"/>
    <pc:docChg chg="undo custSel modSld">
      <pc:chgData name="Buss, Vera" userId="a79c05a7-0a4c-47fe-9032-eb4ecc8bbc26" providerId="ADAL" clId="{CFDF4E91-6CBA-4E4B-B7EA-B146CEF423B4}" dt="2023-10-13T16:00:21.580" v="295" actId="27918"/>
      <pc:docMkLst>
        <pc:docMk/>
      </pc:docMkLst>
      <pc:sldChg chg="modSp mod">
        <pc:chgData name="Buss, Vera" userId="a79c05a7-0a4c-47fe-9032-eb4ecc8bbc26" providerId="ADAL" clId="{CFDF4E91-6CBA-4E4B-B7EA-B146CEF423B4}" dt="2023-10-13T15:00:34.020" v="16" actId="20577"/>
        <pc:sldMkLst>
          <pc:docMk/>
          <pc:sldMk cId="0" sldId="367"/>
        </pc:sldMkLst>
        <pc:spChg chg="mod">
          <ac:chgData name="Buss, Vera" userId="a79c05a7-0a4c-47fe-9032-eb4ecc8bbc26" providerId="ADAL" clId="{CFDF4E91-6CBA-4E4B-B7EA-B146CEF423B4}" dt="2023-10-13T15:00:34.020" v="16" actId="20577"/>
          <ac:spMkLst>
            <pc:docMk/>
            <pc:sldMk cId="0" sldId="367"/>
            <ac:spMk id="307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6:00:21.580" v="295" actId="27918"/>
        <pc:sldMkLst>
          <pc:docMk/>
          <pc:sldMk cId="3312915049" sldId="440"/>
        </pc:sldMkLst>
        <pc:spChg chg="mod">
          <ac:chgData name="Buss, Vera" userId="a79c05a7-0a4c-47fe-9032-eb4ecc8bbc26" providerId="ADAL" clId="{CFDF4E91-6CBA-4E4B-B7EA-B146CEF423B4}" dt="2023-10-13T15:26:16.205" v="107" actId="20577"/>
          <ac:spMkLst>
            <pc:docMk/>
            <pc:sldMk cId="3312915049" sldId="440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4:36.585" v="143" actId="20577"/>
        <pc:sldMkLst>
          <pc:docMk/>
          <pc:sldMk cId="117410865" sldId="441"/>
        </pc:sldMkLst>
        <pc:spChg chg="mod">
          <ac:chgData name="Buss, Vera" userId="a79c05a7-0a4c-47fe-9032-eb4ecc8bbc26" providerId="ADAL" clId="{CFDF4E91-6CBA-4E4B-B7EA-B146CEF423B4}" dt="2023-10-13T15:34:36.585" v="143" actId="20577"/>
          <ac:spMkLst>
            <pc:docMk/>
            <pc:sldMk cId="117410865" sldId="441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6:20.254" v="153" actId="20577"/>
        <pc:sldMkLst>
          <pc:docMk/>
          <pc:sldMk cId="1002169913" sldId="442"/>
        </pc:sldMkLst>
        <pc:spChg chg="mod">
          <ac:chgData name="Buss, Vera" userId="a79c05a7-0a4c-47fe-9032-eb4ecc8bbc26" providerId="ADAL" clId="{CFDF4E91-6CBA-4E4B-B7EA-B146CEF423B4}" dt="2023-10-13T15:36:20.254" v="153" actId="20577"/>
          <ac:spMkLst>
            <pc:docMk/>
            <pc:sldMk cId="1002169913" sldId="442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0:13.139" v="229" actId="20577"/>
        <pc:sldMkLst>
          <pc:docMk/>
          <pc:sldMk cId="2212734440" sldId="443"/>
        </pc:sldMkLst>
        <pc:spChg chg="mod">
          <ac:chgData name="Buss, Vera" userId="a79c05a7-0a4c-47fe-9032-eb4ecc8bbc26" providerId="ADAL" clId="{CFDF4E91-6CBA-4E4B-B7EA-B146CEF423B4}" dt="2023-10-13T15:40:13.139" v="229" actId="20577"/>
          <ac:spMkLst>
            <pc:docMk/>
            <pc:sldMk cId="2212734440" sldId="443"/>
            <ac:spMk id="5" creationId="{00000000-0000-0000-0000-000000000000}"/>
          </ac:spMkLst>
        </pc:spChg>
      </pc:sldChg>
      <pc:sldChg chg="mod">
        <pc:chgData name="Buss, Vera" userId="a79c05a7-0a4c-47fe-9032-eb4ecc8bbc26" providerId="ADAL" clId="{CFDF4E91-6CBA-4E4B-B7EA-B146CEF423B4}" dt="2023-10-13T15:59:15.183" v="292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CFDF4E91-6CBA-4E4B-B7EA-B146CEF423B4}" dt="2023-10-13T15:24:29.115" v="79" actId="20577"/>
        <pc:sldMkLst>
          <pc:docMk/>
          <pc:sldMk cId="1769597980" sldId="498"/>
        </pc:sldMkLst>
        <pc:spChg chg="mod">
          <ac:chgData name="Buss, Vera" userId="a79c05a7-0a4c-47fe-9032-eb4ecc8bbc26" providerId="ADAL" clId="{CFDF4E91-6CBA-4E4B-B7EA-B146CEF423B4}" dt="2023-10-13T15:24:29.115" v="79" actId="20577"/>
          <ac:spMkLst>
            <pc:docMk/>
            <pc:sldMk cId="1769597980" sldId="498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5:10.829" v="85" actId="20577"/>
        <pc:sldMkLst>
          <pc:docMk/>
          <pc:sldMk cId="2961966482" sldId="501"/>
        </pc:sldMkLst>
        <pc:spChg chg="mod">
          <ac:chgData name="Buss, Vera" userId="a79c05a7-0a4c-47fe-9032-eb4ecc8bbc26" providerId="ADAL" clId="{CFDF4E91-6CBA-4E4B-B7EA-B146CEF423B4}" dt="2023-10-13T15:25:10.829" v="85" actId="20577"/>
          <ac:spMkLst>
            <pc:docMk/>
            <pc:sldMk cId="2961966482" sldId="501"/>
            <ac:spMk id="9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30:09.184" v="134" actId="27918"/>
        <pc:sldMkLst>
          <pc:docMk/>
          <pc:sldMk cId="788693833" sldId="502"/>
        </pc:sldMkLst>
        <pc:spChg chg="mod">
          <ac:chgData name="Buss, Vera" userId="a79c05a7-0a4c-47fe-9032-eb4ecc8bbc26" providerId="ADAL" clId="{CFDF4E91-6CBA-4E4B-B7EA-B146CEF423B4}" dt="2023-10-13T15:29:48.148" v="129" actId="20577"/>
          <ac:spMkLst>
            <pc:docMk/>
            <pc:sldMk cId="788693833" sldId="502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3:59.384" v="239" actId="20577"/>
        <pc:sldMkLst>
          <pc:docMk/>
          <pc:sldMk cId="1904447621" sldId="503"/>
        </pc:sldMkLst>
        <pc:spChg chg="mod">
          <ac:chgData name="Buss, Vera" userId="a79c05a7-0a4c-47fe-9032-eb4ecc8bbc26" providerId="ADAL" clId="{CFDF4E91-6CBA-4E4B-B7EA-B146CEF423B4}" dt="2023-10-13T15:43:59.384" v="239" actId="20577"/>
          <ac:spMkLst>
            <pc:docMk/>
            <pc:sldMk cId="1904447621" sldId="503"/>
            <ac:spMk id="5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8:54.135" v="122" actId="20577"/>
        <pc:sldMkLst>
          <pc:docMk/>
          <pc:sldMk cId="3119246364" sldId="504"/>
        </pc:sldMkLst>
        <pc:spChg chg="mod">
          <ac:chgData name="Buss, Vera" userId="a79c05a7-0a4c-47fe-9032-eb4ecc8bbc26" providerId="ADAL" clId="{CFDF4E91-6CBA-4E4B-B7EA-B146CEF423B4}" dt="2023-10-13T15:28:54.135" v="122" actId="20577"/>
          <ac:spMkLst>
            <pc:docMk/>
            <pc:sldMk cId="3119246364" sldId="504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52:45.626" v="267" actId="20577"/>
        <pc:sldMkLst>
          <pc:docMk/>
          <pc:sldMk cId="1852431358" sldId="513"/>
        </pc:sldMkLst>
        <pc:spChg chg="mod">
          <ac:chgData name="Buss, Vera" userId="a79c05a7-0a4c-47fe-9032-eb4ecc8bbc26" providerId="ADAL" clId="{CFDF4E91-6CBA-4E4B-B7EA-B146CEF423B4}" dt="2023-10-13T15:52:45.626" v="267" actId="20577"/>
          <ac:spMkLst>
            <pc:docMk/>
            <pc:sldMk cId="1852431358" sldId="513"/>
            <ac:spMk id="11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25:37.206" v="93" actId="20577"/>
        <pc:sldMkLst>
          <pc:docMk/>
          <pc:sldMk cId="3689483089" sldId="519"/>
        </pc:sldMkLst>
        <pc:spChg chg="mod">
          <ac:chgData name="Buss, Vera" userId="a79c05a7-0a4c-47fe-9032-eb4ecc8bbc26" providerId="ADAL" clId="{CFDF4E91-6CBA-4E4B-B7EA-B146CEF423B4}" dt="2023-10-13T15:25:37.206" v="93" actId="20577"/>
          <ac:spMkLst>
            <pc:docMk/>
            <pc:sldMk cId="3689483089" sldId="519"/>
            <ac:spMk id="9" creationId="{00000000-0000-0000-0000-000000000000}"/>
          </ac:spMkLst>
        </pc:spChg>
      </pc:sldChg>
      <pc:sldChg chg="mod">
        <pc:chgData name="Buss, Vera" userId="a79c05a7-0a4c-47fe-9032-eb4ecc8bbc26" providerId="ADAL" clId="{CFDF4E91-6CBA-4E4B-B7EA-B146CEF423B4}" dt="2023-10-13T15:54:10.159" v="273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CFDF4E91-6CBA-4E4B-B7EA-B146CEF423B4}" dt="2023-10-13T15:56:17.071" v="280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CFDF4E91-6CBA-4E4B-B7EA-B146CEF423B4}" dt="2023-10-13T15:58:14.941" v="286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CFDF4E91-6CBA-4E4B-B7EA-B146CEF423B4}" dt="2023-10-13T15:23:33.009" v="63" actId="20577"/>
        <pc:sldMkLst>
          <pc:docMk/>
          <pc:sldMk cId="2376862185" sldId="537"/>
        </pc:sldMkLst>
        <pc:spChg chg="mod">
          <ac:chgData name="Buss, Vera" userId="a79c05a7-0a4c-47fe-9032-eb4ecc8bbc26" providerId="ADAL" clId="{CFDF4E91-6CBA-4E4B-B7EA-B146CEF423B4}" dt="2023-10-13T15:23:33.009" v="63" actId="20577"/>
          <ac:spMkLst>
            <pc:docMk/>
            <pc:sldMk cId="2376862185" sldId="537"/>
            <ac:spMk id="7" creationId="{00000000-0000-0000-0000-000000000000}"/>
          </ac:spMkLst>
        </pc:spChg>
      </pc:sldChg>
      <pc:sldChg chg="modSp mod">
        <pc:chgData name="Buss, Vera" userId="a79c05a7-0a4c-47fe-9032-eb4ecc8bbc26" providerId="ADAL" clId="{CFDF4E91-6CBA-4E4B-B7EA-B146CEF423B4}" dt="2023-10-13T15:48:50.737" v="252" actId="27918"/>
        <pc:sldMkLst>
          <pc:docMk/>
          <pc:sldMk cId="1564047062" sldId="538"/>
        </pc:sldMkLst>
        <pc:spChg chg="mod">
          <ac:chgData name="Buss, Vera" userId="a79c05a7-0a4c-47fe-9032-eb4ecc8bbc26" providerId="ADAL" clId="{CFDF4E91-6CBA-4E4B-B7EA-B146CEF423B4}" dt="2023-10-13T15:48:21.188" v="246" actId="20577"/>
          <ac:spMkLst>
            <pc:docMk/>
            <pc:sldMk cId="1564047062" sldId="538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8204144478535096"/>
          <c:h val="0.73269592806987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5.2</c:v>
                </c:pt>
                <c:pt idx="1">
                  <c:v>4.7</c:v>
                </c:pt>
                <c:pt idx="2">
                  <c:v>5.0999999999999996</c:v>
                </c:pt>
                <c:pt idx="3">
                  <c:v>5.3</c:v>
                </c:pt>
                <c:pt idx="4">
                  <c:v>4.5</c:v>
                </c:pt>
                <c:pt idx="5">
                  <c:v>5.5</c:v>
                </c:pt>
                <c:pt idx="6">
                  <c:v>5.4</c:v>
                </c:pt>
                <c:pt idx="7">
                  <c:v>6.3</c:v>
                </c:pt>
                <c:pt idx="8">
                  <c:v>5.6</c:v>
                </c:pt>
                <c:pt idx="9">
                  <c:v>5.6</c:v>
                </c:pt>
                <c:pt idx="10">
                  <c:v>5.6</c:v>
                </c:pt>
                <c:pt idx="11">
                  <c:v>6.4</c:v>
                </c:pt>
                <c:pt idx="12">
                  <c:v>5.4</c:v>
                </c:pt>
                <c:pt idx="13">
                  <c:v>5.5</c:v>
                </c:pt>
                <c:pt idx="14">
                  <c:v>5.6</c:v>
                </c:pt>
                <c:pt idx="15">
                  <c:v>5.7</c:v>
                </c:pt>
                <c:pt idx="16">
                  <c:v>5.7</c:v>
                </c:pt>
                <c:pt idx="17">
                  <c:v>5.2</c:v>
                </c:pt>
                <c:pt idx="18">
                  <c:v>6</c:v>
                </c:pt>
                <c:pt idx="19">
                  <c:v>5.7</c:v>
                </c:pt>
                <c:pt idx="20">
                  <c:v>4.9000000000000004</c:v>
                </c:pt>
                <c:pt idx="21">
                  <c:v>5.0999999999999996</c:v>
                </c:pt>
                <c:pt idx="22">
                  <c:v>5.4</c:v>
                </c:pt>
                <c:pt idx="23">
                  <c:v>5.5</c:v>
                </c:pt>
                <c:pt idx="24">
                  <c:v>5</c:v>
                </c:pt>
                <c:pt idx="25">
                  <c:v>4.8</c:v>
                </c:pt>
                <c:pt idx="26">
                  <c:v>6.3</c:v>
                </c:pt>
                <c:pt idx="27">
                  <c:v>7</c:v>
                </c:pt>
                <c:pt idx="28">
                  <c:v>6.3</c:v>
                </c:pt>
                <c:pt idx="29">
                  <c:v>6.8</c:v>
                </c:pt>
                <c:pt idx="30">
                  <c:v>6.7</c:v>
                </c:pt>
                <c:pt idx="31">
                  <c:v>7.3</c:v>
                </c:pt>
                <c:pt idx="32">
                  <c:v>7.1</c:v>
                </c:pt>
                <c:pt idx="33">
                  <c:v>7.7</c:v>
                </c:pt>
                <c:pt idx="34">
                  <c:v>9.3000000000000007</c:v>
                </c:pt>
                <c:pt idx="35">
                  <c:v>9.6</c:v>
                </c:pt>
                <c:pt idx="36">
                  <c:v>11.1</c:v>
                </c:pt>
                <c:pt idx="37">
                  <c:v>11</c:v>
                </c:pt>
                <c:pt idx="38">
                  <c:v>11.8</c:v>
                </c:pt>
                <c:pt idx="39">
                  <c:v>12.3</c:v>
                </c:pt>
                <c:pt idx="40">
                  <c:v>12.2</c:v>
                </c:pt>
                <c:pt idx="41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CC-4510-812E-4D5D2F7B0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Juul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19">
                  <c:v>0.2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0.3</c:v>
                </c:pt>
                <c:pt idx="24">
                  <c:v>0.3</c:v>
                </c:pt>
                <c:pt idx="25">
                  <c:v>0.4</c:v>
                </c:pt>
                <c:pt idx="26">
                  <c:v>0.2</c:v>
                </c:pt>
                <c:pt idx="27">
                  <c:v>0.3</c:v>
                </c:pt>
                <c:pt idx="28">
                  <c:v>0.3</c:v>
                </c:pt>
                <c:pt idx="29">
                  <c:v>0.3</c:v>
                </c:pt>
                <c:pt idx="30">
                  <c:v>0.3</c:v>
                </c:pt>
                <c:pt idx="31">
                  <c:v>0.5</c:v>
                </c:pt>
                <c:pt idx="32">
                  <c:v>0.3</c:v>
                </c:pt>
                <c:pt idx="33">
                  <c:v>0.3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0.2</c:v>
                </c:pt>
                <c:pt idx="38">
                  <c:v>0</c:v>
                </c:pt>
                <c:pt idx="39">
                  <c:v>0.1</c:v>
                </c:pt>
                <c:pt idx="40">
                  <c:v>0.2</c:v>
                </c:pt>
                <c:pt idx="4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D-4C43-A3A7-576D296776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Sheet1!$D$2:$D$43</c:f>
              <c:numCache>
                <c:formatCode>General</c:formatCode>
                <c:ptCount val="42"/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0.2</c:v>
                </c:pt>
                <c:pt idx="18">
                  <c:v>0.2</c:v>
                </c:pt>
                <c:pt idx="19">
                  <c:v>0</c:v>
                </c:pt>
                <c:pt idx="20">
                  <c:v>0.1</c:v>
                </c:pt>
                <c:pt idx="21">
                  <c:v>0</c:v>
                </c:pt>
                <c:pt idx="22">
                  <c:v>0.1</c:v>
                </c:pt>
                <c:pt idx="23">
                  <c:v>0.1</c:v>
                </c:pt>
                <c:pt idx="24">
                  <c:v>0.2</c:v>
                </c:pt>
                <c:pt idx="25">
                  <c:v>0.2</c:v>
                </c:pt>
                <c:pt idx="26">
                  <c:v>0.1</c:v>
                </c:pt>
                <c:pt idx="27">
                  <c:v>0.1</c:v>
                </c:pt>
                <c:pt idx="28">
                  <c:v>0.2</c:v>
                </c:pt>
                <c:pt idx="29">
                  <c:v>0.2</c:v>
                </c:pt>
                <c:pt idx="30">
                  <c:v>0.3</c:v>
                </c:pt>
                <c:pt idx="31">
                  <c:v>0.3</c:v>
                </c:pt>
                <c:pt idx="32">
                  <c:v>0.3</c:v>
                </c:pt>
                <c:pt idx="33">
                  <c:v>0.3</c:v>
                </c:pt>
                <c:pt idx="34">
                  <c:v>0.2</c:v>
                </c:pt>
                <c:pt idx="35">
                  <c:v>0.4</c:v>
                </c:pt>
                <c:pt idx="36">
                  <c:v>0.3</c:v>
                </c:pt>
                <c:pt idx="37">
                  <c:v>0.2</c:v>
                </c:pt>
                <c:pt idx="38">
                  <c:v>0.2</c:v>
                </c:pt>
                <c:pt idx="39">
                  <c:v>0.4</c:v>
                </c:pt>
                <c:pt idx="40">
                  <c:v>0.2</c:v>
                </c:pt>
                <c:pt idx="4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3D-4C43-A3A7-576D29677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200"/>
        <c:axId val="270087376"/>
      </c:lineChart>
      <c:catAx>
        <c:axId val="270086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7376"/>
        <c:crosses val="autoZero"/>
        <c:auto val="1"/>
        <c:lblAlgn val="ctr"/>
        <c:lblOffset val="100"/>
        <c:noMultiLvlLbl val="0"/>
      </c:catAx>
      <c:valAx>
        <c:axId val="270087376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20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2338300741218773"/>
          <c:y val="6.74556007297403E-2"/>
          <c:w val="0.12432318399019711"/>
          <c:h val="0.2414121075393930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49217458928746E-2"/>
          <c:y val="4.4308474804869047E-2"/>
          <c:w val="0.8589003110722272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82.4</c:v>
                </c:pt>
                <c:pt idx="1">
                  <c:v>57.1</c:v>
                </c:pt>
                <c:pt idx="2">
                  <c:v>8.3000000000000007</c:v>
                </c:pt>
                <c:pt idx="3">
                  <c:v>25.4</c:v>
                </c:pt>
                <c:pt idx="4" formatCode="0.0">
                  <c:v>6.7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89</c:v>
                </c:pt>
                <c:pt idx="1">
                  <c:v>19.600000000000001</c:v>
                </c:pt>
                <c:pt idx="2">
                  <c:v>11.5</c:v>
                </c:pt>
                <c:pt idx="3">
                  <c:v>49.4</c:v>
                </c:pt>
                <c:pt idx="4">
                  <c:v>18.2</c:v>
                </c:pt>
                <c:pt idx="5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90</c:v>
                </c:pt>
                <c:pt idx="1">
                  <c:v>45.8</c:v>
                </c:pt>
                <c:pt idx="2">
                  <c:v>10.7</c:v>
                </c:pt>
                <c:pt idx="3">
                  <c:v>28.5</c:v>
                </c:pt>
                <c:pt idx="4">
                  <c:v>12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8-4882-913F-26DA9974C48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92.8</c:v>
                </c:pt>
                <c:pt idx="1">
                  <c:v>51.6</c:v>
                </c:pt>
                <c:pt idx="2">
                  <c:v>10.6</c:v>
                </c:pt>
                <c:pt idx="3">
                  <c:v>26.7</c:v>
                </c:pt>
                <c:pt idx="4">
                  <c:v>7.8</c:v>
                </c:pt>
                <c:pt idx="5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8-4882-913F-26DA9974C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280"/>
        <c:axId val="324165104"/>
      </c:barChart>
      <c:catAx>
        <c:axId val="32416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324165104"/>
        <c:crosses val="autoZero"/>
        <c:auto val="1"/>
        <c:lblAlgn val="ctr"/>
        <c:lblOffset val="100"/>
        <c:noMultiLvlLbl val="0"/>
      </c:catAx>
      <c:valAx>
        <c:axId val="32416510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28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1742405463205983"/>
          <c:y val="2.3485931869801916E-2"/>
          <c:w val="0.28257594536794012"/>
          <c:h val="0.3050098269388129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Disposable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7.7</c:v>
                </c:pt>
                <c:pt idx="1">
                  <c:v>4.3</c:v>
                </c:pt>
                <c:pt idx="2">
                  <c:v>4.9000000000000004</c:v>
                </c:pt>
                <c:pt idx="3">
                  <c:v>5</c:v>
                </c:pt>
                <c:pt idx="4">
                  <c:v>3.3</c:v>
                </c:pt>
                <c:pt idx="5">
                  <c:v>7.2</c:v>
                </c:pt>
                <c:pt idx="6">
                  <c:v>33</c:v>
                </c:pt>
                <c:pt idx="7">
                  <c:v>41.6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Rechargable with pre-filled cartridges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15.6</c:v>
                </c:pt>
                <c:pt idx="4">
                  <c:v>15.8</c:v>
                </c:pt>
                <c:pt idx="5">
                  <c:v>14.8</c:v>
                </c:pt>
                <c:pt idx="6">
                  <c:v>11.1</c:v>
                </c:pt>
                <c:pt idx="7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Rechargable with tank to re-fill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52.9</c:v>
                </c:pt>
                <c:pt idx="1">
                  <c:v>55.3</c:v>
                </c:pt>
                <c:pt idx="2">
                  <c:v>53.8</c:v>
                </c:pt>
                <c:pt idx="3">
                  <c:v>52</c:v>
                </c:pt>
                <c:pt idx="4">
                  <c:v>58.4</c:v>
                </c:pt>
                <c:pt idx="5">
                  <c:v>57.4</c:v>
                </c:pt>
                <c:pt idx="6">
                  <c:v>39.799999999999997</c:v>
                </c:pt>
                <c:pt idx="7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Mod system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23.3</c:v>
                </c:pt>
                <c:pt idx="1">
                  <c:v>23.7</c:v>
                </c:pt>
                <c:pt idx="2">
                  <c:v>23.1</c:v>
                </c:pt>
                <c:pt idx="3">
                  <c:v>25.5</c:v>
                </c:pt>
                <c:pt idx="4">
                  <c:v>21.5</c:v>
                </c:pt>
                <c:pt idx="5">
                  <c:v>19.100000000000001</c:v>
                </c:pt>
                <c:pt idx="6">
                  <c:v>13.7</c:v>
                </c:pt>
                <c:pt idx="7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1610284825508"/>
          <c:y val="1.9032634601741111E-2"/>
          <c:w val="0.40681223874793426"/>
          <c:h val="0.32996778807073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9130771847963453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21.7</c:v>
                </c:pt>
                <c:pt idx="1">
                  <c:v>9.1</c:v>
                </c:pt>
                <c:pt idx="2">
                  <c:v>12</c:v>
                </c:pt>
                <c:pt idx="3">
                  <c:v>45.5</c:v>
                </c:pt>
                <c:pt idx="4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42.1</c:v>
                </c:pt>
                <c:pt idx="1">
                  <c:v>12.5</c:v>
                </c:pt>
                <c:pt idx="2">
                  <c:v>19.600000000000001</c:v>
                </c:pt>
                <c:pt idx="3">
                  <c:v>18.8</c:v>
                </c:pt>
                <c:pt idx="4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35.1</c:v>
                </c:pt>
                <c:pt idx="1">
                  <c:v>7</c:v>
                </c:pt>
                <c:pt idx="2">
                  <c:v>8.9</c:v>
                </c:pt>
                <c:pt idx="3">
                  <c:v>34.700000000000003</c:v>
                </c:pt>
                <c:pt idx="4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4-41E2-9C9D-B73E0841AC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29.9</c:v>
                </c:pt>
                <c:pt idx="1">
                  <c:v>9.1</c:v>
                </c:pt>
                <c:pt idx="2">
                  <c:v>13.4</c:v>
                </c:pt>
                <c:pt idx="3">
                  <c:v>34.1</c:v>
                </c:pt>
                <c:pt idx="4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4-41E2-9C9D-B73E0841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3144"/>
        <c:axId val="324164320"/>
      </c:barChart>
      <c:catAx>
        <c:axId val="3241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4320"/>
        <c:crosses val="autoZero"/>
        <c:auto val="1"/>
        <c:lblAlgn val="ctr"/>
        <c:lblOffset val="100"/>
        <c:noMultiLvlLbl val="0"/>
      </c:catAx>
      <c:valAx>
        <c:axId val="32416432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31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6372035092835622"/>
          <c:y val="2.8842372471686588E-3"/>
          <c:w val="0.22193119957227569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>
                  <a:lumMod val="9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Sheet1!$B$3:$B$9</c:f>
              <c:numCache>
                <c:formatCode>General</c:formatCode>
                <c:ptCount val="7"/>
                <c:pt idx="0">
                  <c:v>9.6999999999999993</c:v>
                </c:pt>
                <c:pt idx="1">
                  <c:v>13.8</c:v>
                </c:pt>
                <c:pt idx="2">
                  <c:v>6.6</c:v>
                </c:pt>
                <c:pt idx="3">
                  <c:v>4.3</c:v>
                </c:pt>
                <c:pt idx="4">
                  <c:v>8</c:v>
                </c:pt>
                <c:pt idx="5">
                  <c:v>29.6</c:v>
                </c:pt>
                <c:pt idx="6">
                  <c:v>45.5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Sheet1!$C$3:$C$9</c:f>
              <c:numCache>
                <c:formatCode>General</c:formatCode>
                <c:ptCount val="7"/>
                <c:pt idx="0">
                  <c:v>5.0999999999999996</c:v>
                </c:pt>
                <c:pt idx="1">
                  <c:v>3.2</c:v>
                </c:pt>
                <c:pt idx="2">
                  <c:v>3.3</c:v>
                </c:pt>
                <c:pt idx="3">
                  <c:v>2.2000000000000002</c:v>
                </c:pt>
                <c:pt idx="4">
                  <c:v>2.4</c:v>
                </c:pt>
                <c:pt idx="5">
                  <c:v>12.5</c:v>
                </c:pt>
                <c:pt idx="6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Sheet1!$D$3:$D$9</c:f>
              <c:numCache>
                <c:formatCode>General</c:formatCode>
                <c:ptCount val="7"/>
                <c:pt idx="0">
                  <c:v>7.4</c:v>
                </c:pt>
                <c:pt idx="1">
                  <c:v>3.5</c:v>
                </c:pt>
                <c:pt idx="2">
                  <c:v>3.8</c:v>
                </c:pt>
                <c:pt idx="3">
                  <c:v>8.5</c:v>
                </c:pt>
                <c:pt idx="4">
                  <c:v>14</c:v>
                </c:pt>
                <c:pt idx="5">
                  <c:v>26.3</c:v>
                </c:pt>
                <c:pt idx="6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E4-4D54-B382-78BA7A51FE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Sheet1!$E$3:$E$9</c:f>
              <c:numCache>
                <c:formatCode>General</c:formatCode>
                <c:ptCount val="7"/>
                <c:pt idx="0">
                  <c:v>3.4</c:v>
                </c:pt>
                <c:pt idx="1">
                  <c:v>4.5999999999999996</c:v>
                </c:pt>
                <c:pt idx="2">
                  <c:v>4.3</c:v>
                </c:pt>
                <c:pt idx="3">
                  <c:v>5.6</c:v>
                </c:pt>
                <c:pt idx="4">
                  <c:v>10.9</c:v>
                </c:pt>
                <c:pt idx="5">
                  <c:v>25.2</c:v>
                </c:pt>
                <c:pt idx="6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E4-4D54-B382-78BA7A51F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7042383590937"/>
          <c:y val="3.3062797906213547E-2"/>
          <c:w val="0.26080246913580246"/>
          <c:h val="0.3050051447614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589003110722272"/>
          <c:h val="0.75971054734925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14.5</c:v>
                </c:pt>
                <c:pt idx="1">
                  <c:v>19.600000000000001</c:v>
                </c:pt>
                <c:pt idx="2">
                  <c:v>7.4</c:v>
                </c:pt>
                <c:pt idx="3">
                  <c:v>39.1</c:v>
                </c:pt>
                <c:pt idx="4">
                  <c:v>2.2000000000000002</c:v>
                </c:pt>
                <c:pt idx="5">
                  <c:v>8.6</c:v>
                </c:pt>
                <c:pt idx="6">
                  <c:v>1.4</c:v>
                </c:pt>
                <c:pt idx="7">
                  <c:v>6</c:v>
                </c:pt>
                <c:pt idx="8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29.5</c:v>
                </c:pt>
                <c:pt idx="1">
                  <c:v>24.9</c:v>
                </c:pt>
                <c:pt idx="2">
                  <c:v>5.9</c:v>
                </c:pt>
                <c:pt idx="3">
                  <c:v>15.7</c:v>
                </c:pt>
                <c:pt idx="4">
                  <c:v>3.4</c:v>
                </c:pt>
                <c:pt idx="5">
                  <c:v>16.5</c:v>
                </c:pt>
                <c:pt idx="6">
                  <c:v>0</c:v>
                </c:pt>
                <c:pt idx="7">
                  <c:v>4.0999999999999996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35.299999999999997</c:v>
                </c:pt>
                <c:pt idx="1">
                  <c:v>7.2</c:v>
                </c:pt>
                <c:pt idx="2">
                  <c:v>3.4</c:v>
                </c:pt>
                <c:pt idx="3">
                  <c:v>32.6</c:v>
                </c:pt>
                <c:pt idx="4">
                  <c:v>2.7</c:v>
                </c:pt>
                <c:pt idx="5">
                  <c:v>13</c:v>
                </c:pt>
                <c:pt idx="6">
                  <c:v>0</c:v>
                </c:pt>
                <c:pt idx="7">
                  <c:v>3.8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9-471D-BD28-F282F7874E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23.5</c:v>
                </c:pt>
                <c:pt idx="1">
                  <c:v>11.9</c:v>
                </c:pt>
                <c:pt idx="2">
                  <c:v>3.9</c:v>
                </c:pt>
                <c:pt idx="3">
                  <c:v>30.7</c:v>
                </c:pt>
                <c:pt idx="4">
                  <c:v>3.4</c:v>
                </c:pt>
                <c:pt idx="5">
                  <c:v>17.899999999999999</c:v>
                </c:pt>
                <c:pt idx="6">
                  <c:v>1.6</c:v>
                </c:pt>
                <c:pt idx="7">
                  <c:v>5.0999999999999996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9-471D-BD28-F282F7874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5496"/>
        <c:axId val="324165888"/>
      </c:barChart>
      <c:catAx>
        <c:axId val="324165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5888"/>
        <c:crosses val="autoZero"/>
        <c:auto val="1"/>
        <c:lblAlgn val="ctr"/>
        <c:lblOffset val="100"/>
        <c:noMultiLvlLbl val="0"/>
      </c:catAx>
      <c:valAx>
        <c:axId val="3241658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GB" sz="1200" b="0" dirty="0" err="1"/>
                  <a:t>Percent</a:t>
                </a:r>
                <a:endParaRPr lang="en-GB" sz="12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5496"/>
        <c:crosses val="autoZero"/>
        <c:crossBetween val="between"/>
        <c:maj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371181337276077"/>
          <c:y val="5.8803122651458962E-2"/>
          <c:w val="0.20745099602670641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39462428307556E-2"/>
          <c:y val="6.1503306010982681E-2"/>
          <c:w val="0.89417164868280352"/>
          <c:h val="0.792933413812696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Specialist vape shop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38.9</c:v>
                </c:pt>
                <c:pt idx="1">
                  <c:v>42.5</c:v>
                </c:pt>
                <c:pt idx="2">
                  <c:v>45.9</c:v>
                </c:pt>
                <c:pt idx="3">
                  <c:v>43.4</c:v>
                </c:pt>
                <c:pt idx="4">
                  <c:v>33.1</c:v>
                </c:pt>
                <c:pt idx="5">
                  <c:v>28.8</c:v>
                </c:pt>
                <c:pt idx="6">
                  <c:v>25.5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Non-specialist shop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35</c:v>
                </c:pt>
                <c:pt idx="1">
                  <c:v>28.5</c:v>
                </c:pt>
                <c:pt idx="2">
                  <c:v>27.4</c:v>
                </c:pt>
                <c:pt idx="3">
                  <c:v>30.2</c:v>
                </c:pt>
                <c:pt idx="4">
                  <c:v>28.8</c:v>
                </c:pt>
                <c:pt idx="5">
                  <c:v>33</c:v>
                </c:pt>
                <c:pt idx="6">
                  <c:v>44.3</c:v>
                </c:pt>
                <c:pt idx="7">
                  <c:v>46.3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16.3</c:v>
                </c:pt>
                <c:pt idx="1">
                  <c:v>21.8</c:v>
                </c:pt>
                <c:pt idx="2">
                  <c:v>19.899999999999999</c:v>
                </c:pt>
                <c:pt idx="3">
                  <c:v>19.3</c:v>
                </c:pt>
                <c:pt idx="4">
                  <c:v>31.4</c:v>
                </c:pt>
                <c:pt idx="5">
                  <c:v>31.4</c:v>
                </c:pt>
                <c:pt idx="6">
                  <c:v>23.6</c:v>
                </c:pt>
                <c:pt idx="7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9.8000000000000007</c:v>
                </c:pt>
                <c:pt idx="1">
                  <c:v>7.2</c:v>
                </c:pt>
                <c:pt idx="2">
                  <c:v>6.8</c:v>
                </c:pt>
                <c:pt idx="3">
                  <c:v>7.1</c:v>
                </c:pt>
                <c:pt idx="4">
                  <c:v>6.7</c:v>
                </c:pt>
                <c:pt idx="5">
                  <c:v>6.8</c:v>
                </c:pt>
                <c:pt idx="6">
                  <c:v>6.6</c:v>
                </c:pt>
                <c:pt idx="7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69264605813161"/>
          <c:y val="6.2423936187991401E-3"/>
          <c:w val="0.87594804121707004"/>
          <c:h val="0.11778733197147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4.3587306719124752E-2"/>
          <c:w val="0.80273014484300576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23.6</c:v>
                </c:pt>
                <c:pt idx="1">
                  <c:v>17.3</c:v>
                </c:pt>
                <c:pt idx="2">
                  <c:v>13.8</c:v>
                </c:pt>
                <c:pt idx="3">
                  <c:v>10.4</c:v>
                </c:pt>
                <c:pt idx="4">
                  <c:v>8</c:v>
                </c:pt>
                <c:pt idx="5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6-433C-8E69-49C68EF7CE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</c:v>
                </c:pt>
                <c:pt idx="1">
                  <c:v>2.7</c:v>
                </c:pt>
                <c:pt idx="2">
                  <c:v>2.7</c:v>
                </c:pt>
                <c:pt idx="3">
                  <c:v>3</c:v>
                </c:pt>
                <c:pt idx="4">
                  <c:v>3</c:v>
                </c:pt>
                <c:pt idx="5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26-433C-8E69-49C68EF7C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2672"/>
        <c:axId val="325228360"/>
      </c:barChart>
      <c:catAx>
        <c:axId val="32523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8360"/>
        <c:crosses val="autoZero"/>
        <c:auto val="1"/>
        <c:lblAlgn val="ctr"/>
        <c:lblOffset val="100"/>
        <c:noMultiLvlLbl val="0"/>
      </c:catAx>
      <c:valAx>
        <c:axId val="32522836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20496743462618"/>
          <c:y val="3.0220946150205874E-2"/>
          <c:w val="0.14828885972586758"/>
          <c:h val="0.1735648951481317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1897054534848"/>
          <c:y val="3.1020801539915373E-2"/>
          <c:w val="0.87653288130650342"/>
          <c:h val="0.769274958721491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spPr>
            <a:ln w="28575" cap="rnd">
              <a:solidFill>
                <a:srgbClr val="E4007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5.2</c:v>
                </c:pt>
                <c:pt idx="1">
                  <c:v>4.7</c:v>
                </c:pt>
                <c:pt idx="2">
                  <c:v>5.8</c:v>
                </c:pt>
                <c:pt idx="3">
                  <c:v>6.5</c:v>
                </c:pt>
                <c:pt idx="4">
                  <c:v>5.7</c:v>
                </c:pt>
                <c:pt idx="5">
                  <c:v>5</c:v>
                </c:pt>
                <c:pt idx="6">
                  <c:v>5.2</c:v>
                </c:pt>
                <c:pt idx="7">
                  <c:v>7.7</c:v>
                </c:pt>
                <c:pt idx="8">
                  <c:v>11.8</c:v>
                </c:pt>
                <c:pt idx="9">
                  <c:v>18.100000000000001</c:v>
                </c:pt>
                <c:pt idx="10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2.5</c:v>
                </c:pt>
                <c:pt idx="1">
                  <c:v>1.5</c:v>
                </c:pt>
                <c:pt idx="2">
                  <c:v>2.1</c:v>
                </c:pt>
                <c:pt idx="3">
                  <c:v>1.6</c:v>
                </c:pt>
                <c:pt idx="4">
                  <c:v>1.5</c:v>
                </c:pt>
                <c:pt idx="5">
                  <c:v>1.3</c:v>
                </c:pt>
                <c:pt idx="6">
                  <c:v>1.2</c:v>
                </c:pt>
                <c:pt idx="7">
                  <c:v>1.9</c:v>
                </c:pt>
                <c:pt idx="8">
                  <c:v>3.7</c:v>
                </c:pt>
                <c:pt idx="9">
                  <c:v>3</c:v>
                </c:pt>
                <c:pt idx="10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406301642850202"/>
          <c:y val="3.8674863228002523E-2"/>
          <c:w val="0.24168878195781079"/>
          <c:h val="0.17002392639975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3.1182558337724646E-2"/>
          <c:w val="0.7008782929911539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12.4</c:v>
                </c:pt>
                <c:pt idx="1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B-4235-BA45-C33AD4883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2.9</c:v>
                </c:pt>
                <c:pt idx="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B-4235-BA45-C33AD4883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27184"/>
        <c:axId val="325233456"/>
      </c:barChart>
      <c:catAx>
        <c:axId val="32522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456"/>
        <c:crosses val="autoZero"/>
        <c:auto val="1"/>
        <c:lblAlgn val="ctr"/>
        <c:lblOffset val="100"/>
        <c:noMultiLvlLbl val="0"/>
      </c:catAx>
      <c:valAx>
        <c:axId val="325233456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09385632351524"/>
          <c:y val="6.4334004199056161E-2"/>
          <c:w val="0.1637209584912997"/>
          <c:h val="0.182868456434181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4.3</c:v>
                </c:pt>
                <c:pt idx="1">
                  <c:v>5.0999999999999996</c:v>
                </c:pt>
                <c:pt idx="2">
                  <c:v>6</c:v>
                </c:pt>
                <c:pt idx="3">
                  <c:v>6.7</c:v>
                </c:pt>
                <c:pt idx="4">
                  <c:v>6.2</c:v>
                </c:pt>
                <c:pt idx="5">
                  <c:v>6.1</c:v>
                </c:pt>
                <c:pt idx="6">
                  <c:v>6.2</c:v>
                </c:pt>
                <c:pt idx="7">
                  <c:v>7.2</c:v>
                </c:pt>
                <c:pt idx="8">
                  <c:v>7.7</c:v>
                </c:pt>
                <c:pt idx="9">
                  <c:v>9.9</c:v>
                </c:pt>
                <c:pt idx="10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E-cig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4.8</c:v>
                </c:pt>
                <c:pt idx="4">
                  <c:v>5</c:v>
                </c:pt>
                <c:pt idx="5">
                  <c:v>4.8</c:v>
                </c:pt>
                <c:pt idx="6">
                  <c:v>4.3</c:v>
                </c:pt>
                <c:pt idx="7">
                  <c:v>5.3</c:v>
                </c:pt>
                <c:pt idx="8">
                  <c:v>6.2</c:v>
                </c:pt>
                <c:pt idx="9">
                  <c:v>8.9</c:v>
                </c:pt>
                <c:pt idx="10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3.4</c:v>
                </c:pt>
                <c:pt idx="1">
                  <c:v>3.1</c:v>
                </c:pt>
                <c:pt idx="2">
                  <c:v>2.6</c:v>
                </c:pt>
                <c:pt idx="3">
                  <c:v>2.5</c:v>
                </c:pt>
                <c:pt idx="4">
                  <c:v>2.7</c:v>
                </c:pt>
                <c:pt idx="5">
                  <c:v>2.6</c:v>
                </c:pt>
                <c:pt idx="6">
                  <c:v>2.1</c:v>
                </c:pt>
                <c:pt idx="7">
                  <c:v>2.4</c:v>
                </c:pt>
                <c:pt idx="8">
                  <c:v>2.9</c:v>
                </c:pt>
                <c:pt idx="9">
                  <c:v>3.2</c:v>
                </c:pt>
                <c:pt idx="10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NRT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3.3</c:v>
                </c:pt>
                <c:pt idx="1">
                  <c:v>2.9</c:v>
                </c:pt>
                <c:pt idx="2">
                  <c:v>2.7</c:v>
                </c:pt>
                <c:pt idx="3">
                  <c:v>2.2000000000000002</c:v>
                </c:pt>
                <c:pt idx="4">
                  <c:v>2.4</c:v>
                </c:pt>
                <c:pt idx="5">
                  <c:v>2.4</c:v>
                </c:pt>
                <c:pt idx="6">
                  <c:v>1.8</c:v>
                </c:pt>
                <c:pt idx="7">
                  <c:v>2.2999999999999998</c:v>
                </c:pt>
                <c:pt idx="8">
                  <c:v>2.5</c:v>
                </c:pt>
                <c:pt idx="9">
                  <c:v>2.5</c:v>
                </c:pt>
                <c:pt idx="10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96425099640322"/>
          <c:y val="3.3062797906213554E-2"/>
          <c:w val="0.27718260911830467"/>
          <c:h val="0.27384713485284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47590910574234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Never: E-cigs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0.3</c:v>
                </c:pt>
                <c:pt idx="1">
                  <c:v>0.1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0.2</c:v>
                </c:pt>
                <c:pt idx="11">
                  <c:v>0.5</c:v>
                </c:pt>
                <c:pt idx="12">
                  <c:v>0.5</c:v>
                </c:pt>
                <c:pt idx="13">
                  <c:v>0.8</c:v>
                </c:pt>
                <c:pt idx="14">
                  <c:v>0.3</c:v>
                </c:pt>
                <c:pt idx="15">
                  <c:v>0.6</c:v>
                </c:pt>
                <c:pt idx="16">
                  <c:v>0.5</c:v>
                </c:pt>
                <c:pt idx="17">
                  <c:v>0.2</c:v>
                </c:pt>
                <c:pt idx="18">
                  <c:v>0.6</c:v>
                </c:pt>
                <c:pt idx="19">
                  <c:v>0.5</c:v>
                </c:pt>
                <c:pt idx="20">
                  <c:v>0.6</c:v>
                </c:pt>
                <c:pt idx="21">
                  <c:v>0.5</c:v>
                </c:pt>
                <c:pt idx="22">
                  <c:v>0.5</c:v>
                </c:pt>
                <c:pt idx="23">
                  <c:v>0.7</c:v>
                </c:pt>
                <c:pt idx="24">
                  <c:v>0.5</c:v>
                </c:pt>
                <c:pt idx="25">
                  <c:v>0.7</c:v>
                </c:pt>
                <c:pt idx="26">
                  <c:v>0.6</c:v>
                </c:pt>
                <c:pt idx="27">
                  <c:v>0.6</c:v>
                </c:pt>
                <c:pt idx="28">
                  <c:v>0.9</c:v>
                </c:pt>
                <c:pt idx="29">
                  <c:v>0.6</c:v>
                </c:pt>
                <c:pt idx="30">
                  <c:v>0.4</c:v>
                </c:pt>
                <c:pt idx="31">
                  <c:v>0.9</c:v>
                </c:pt>
                <c:pt idx="32">
                  <c:v>1</c:v>
                </c:pt>
                <c:pt idx="33">
                  <c:v>1.6</c:v>
                </c:pt>
                <c:pt idx="34">
                  <c:v>2</c:v>
                </c:pt>
                <c:pt idx="35">
                  <c:v>1.8</c:v>
                </c:pt>
                <c:pt idx="36">
                  <c:v>1.9</c:v>
                </c:pt>
                <c:pt idx="37">
                  <c:v>2.9</c:v>
                </c:pt>
                <c:pt idx="38">
                  <c:v>2.7</c:v>
                </c:pt>
                <c:pt idx="39">
                  <c:v>2.8</c:v>
                </c:pt>
                <c:pt idx="40">
                  <c:v>3.1</c:v>
                </c:pt>
                <c:pt idx="41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ex: E-cigs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1.8</c:v>
                </c:pt>
                <c:pt idx="1">
                  <c:v>2.1</c:v>
                </c:pt>
                <c:pt idx="2">
                  <c:v>4.2</c:v>
                </c:pt>
                <c:pt idx="3">
                  <c:v>3.3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6</c:v>
                </c:pt>
                <c:pt idx="8">
                  <c:v>3.5</c:v>
                </c:pt>
                <c:pt idx="9">
                  <c:v>6.1</c:v>
                </c:pt>
                <c:pt idx="10">
                  <c:v>5.6</c:v>
                </c:pt>
                <c:pt idx="11">
                  <c:v>7.6</c:v>
                </c:pt>
                <c:pt idx="12">
                  <c:v>8.5</c:v>
                </c:pt>
                <c:pt idx="13">
                  <c:v>7.4</c:v>
                </c:pt>
                <c:pt idx="14">
                  <c:v>8.1</c:v>
                </c:pt>
                <c:pt idx="15">
                  <c:v>9.6999999999999993</c:v>
                </c:pt>
                <c:pt idx="16">
                  <c:v>10.1</c:v>
                </c:pt>
                <c:pt idx="17">
                  <c:v>7.7</c:v>
                </c:pt>
                <c:pt idx="18">
                  <c:v>11.4</c:v>
                </c:pt>
                <c:pt idx="19">
                  <c:v>10.1</c:v>
                </c:pt>
                <c:pt idx="20">
                  <c:v>8.4</c:v>
                </c:pt>
                <c:pt idx="21">
                  <c:v>8.1</c:v>
                </c:pt>
                <c:pt idx="22">
                  <c:v>11.7</c:v>
                </c:pt>
                <c:pt idx="23">
                  <c:v>11.5</c:v>
                </c:pt>
                <c:pt idx="24">
                  <c:v>10.1</c:v>
                </c:pt>
                <c:pt idx="25">
                  <c:v>9</c:v>
                </c:pt>
                <c:pt idx="26">
                  <c:v>9.6999999999999993</c:v>
                </c:pt>
                <c:pt idx="27">
                  <c:v>10.8</c:v>
                </c:pt>
                <c:pt idx="28">
                  <c:v>9.4</c:v>
                </c:pt>
                <c:pt idx="29">
                  <c:v>10.3</c:v>
                </c:pt>
                <c:pt idx="30">
                  <c:v>10.4</c:v>
                </c:pt>
                <c:pt idx="31">
                  <c:v>9.1999999999999993</c:v>
                </c:pt>
                <c:pt idx="32">
                  <c:v>9.6</c:v>
                </c:pt>
                <c:pt idx="33">
                  <c:v>10.7</c:v>
                </c:pt>
                <c:pt idx="34">
                  <c:v>12.4</c:v>
                </c:pt>
                <c:pt idx="35">
                  <c:v>13.7</c:v>
                </c:pt>
                <c:pt idx="36">
                  <c:v>15.4</c:v>
                </c:pt>
                <c:pt idx="37">
                  <c:v>13.3</c:v>
                </c:pt>
                <c:pt idx="38">
                  <c:v>15.6</c:v>
                </c:pt>
                <c:pt idx="39">
                  <c:v>18.100000000000001</c:v>
                </c:pt>
                <c:pt idx="40">
                  <c:v>17.600000000000001</c:v>
                </c:pt>
                <c:pt idx="41">
                  <c:v>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Sheet1!$D$2:$D$43</c:f>
              <c:numCache>
                <c:formatCode>General</c:formatCode>
                <c:ptCount val="42"/>
                <c:pt idx="0">
                  <c:v>0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7">
                  <c:v>0.1</c:v>
                </c:pt>
                <c:pt idx="8">
                  <c:v>0.2</c:v>
                </c:pt>
                <c:pt idx="9">
                  <c:v>0.1</c:v>
                </c:pt>
                <c:pt idx="10">
                  <c:v>0.2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0.3</c:v>
                </c:pt>
                <c:pt idx="18">
                  <c:v>0.2</c:v>
                </c:pt>
                <c:pt idx="19">
                  <c:v>0.2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</c:v>
                </c:pt>
                <c:pt idx="24">
                  <c:v>0.4</c:v>
                </c:pt>
                <c:pt idx="25">
                  <c:v>0.2</c:v>
                </c:pt>
                <c:pt idx="26">
                  <c:v>0.1</c:v>
                </c:pt>
                <c:pt idx="27">
                  <c:v>0.2</c:v>
                </c:pt>
                <c:pt idx="28">
                  <c:v>0.2</c:v>
                </c:pt>
                <c:pt idx="29">
                  <c:v>0.1</c:v>
                </c:pt>
                <c:pt idx="30">
                  <c:v>0.2</c:v>
                </c:pt>
                <c:pt idx="31">
                  <c:v>0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0.3</c:v>
                </c:pt>
                <c:pt idx="36">
                  <c:v>0.4</c:v>
                </c:pt>
                <c:pt idx="37">
                  <c:v>0.3</c:v>
                </c:pt>
                <c:pt idx="38">
                  <c:v>0.1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ex: NRT</c:v>
                </c:pt>
              </c:strCache>
            </c:strRef>
          </c:tx>
          <c:spPr>
            <a:ln w="22225"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42"/>
                <c:pt idx="0">
                  <c:v>3.2</c:v>
                </c:pt>
                <c:pt idx="1">
                  <c:v>2.9</c:v>
                </c:pt>
                <c:pt idx="2">
                  <c:v>4.2</c:v>
                </c:pt>
                <c:pt idx="3">
                  <c:v>4.0999999999999996</c:v>
                </c:pt>
                <c:pt idx="4">
                  <c:v>2.9</c:v>
                </c:pt>
                <c:pt idx="5">
                  <c:v>3.2</c:v>
                </c:pt>
                <c:pt idx="6">
                  <c:v>3.7</c:v>
                </c:pt>
                <c:pt idx="7">
                  <c:v>3.3</c:v>
                </c:pt>
                <c:pt idx="8">
                  <c:v>2.8</c:v>
                </c:pt>
                <c:pt idx="9">
                  <c:v>3.1</c:v>
                </c:pt>
                <c:pt idx="10">
                  <c:v>3.1</c:v>
                </c:pt>
                <c:pt idx="11">
                  <c:v>2.4</c:v>
                </c:pt>
                <c:pt idx="12">
                  <c:v>3.2</c:v>
                </c:pt>
                <c:pt idx="13">
                  <c:v>3.8</c:v>
                </c:pt>
                <c:pt idx="14">
                  <c:v>3.1</c:v>
                </c:pt>
                <c:pt idx="15">
                  <c:v>3.3</c:v>
                </c:pt>
                <c:pt idx="16">
                  <c:v>2.4</c:v>
                </c:pt>
                <c:pt idx="17">
                  <c:v>2.2999999999999998</c:v>
                </c:pt>
                <c:pt idx="18">
                  <c:v>3.4</c:v>
                </c:pt>
                <c:pt idx="19">
                  <c:v>3.1</c:v>
                </c:pt>
                <c:pt idx="20">
                  <c:v>2.4</c:v>
                </c:pt>
                <c:pt idx="21">
                  <c:v>2.7</c:v>
                </c:pt>
                <c:pt idx="22">
                  <c:v>2.6</c:v>
                </c:pt>
                <c:pt idx="23">
                  <c:v>2.2000000000000002</c:v>
                </c:pt>
                <c:pt idx="24">
                  <c:v>2.6</c:v>
                </c:pt>
                <c:pt idx="25">
                  <c:v>1.6</c:v>
                </c:pt>
                <c:pt idx="26">
                  <c:v>2.7</c:v>
                </c:pt>
                <c:pt idx="27">
                  <c:v>1.6</c:v>
                </c:pt>
                <c:pt idx="28">
                  <c:v>2.4</c:v>
                </c:pt>
                <c:pt idx="29">
                  <c:v>2.2000000000000002</c:v>
                </c:pt>
                <c:pt idx="30">
                  <c:v>2</c:v>
                </c:pt>
                <c:pt idx="31">
                  <c:v>2.1</c:v>
                </c:pt>
                <c:pt idx="32">
                  <c:v>2.2999999999999998</c:v>
                </c:pt>
                <c:pt idx="33">
                  <c:v>3.1</c:v>
                </c:pt>
                <c:pt idx="34">
                  <c:v>2.8</c:v>
                </c:pt>
                <c:pt idx="35">
                  <c:v>2.9</c:v>
                </c:pt>
                <c:pt idx="36">
                  <c:v>2.9</c:v>
                </c:pt>
                <c:pt idx="37">
                  <c:v>2.1</c:v>
                </c:pt>
                <c:pt idx="38">
                  <c:v>1.9</c:v>
                </c:pt>
                <c:pt idx="39">
                  <c:v>2</c:v>
                </c:pt>
                <c:pt idx="40">
                  <c:v>3.2</c:v>
                </c:pt>
                <c:pt idx="4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F0-42C5-98D5-1CB9E399A0A2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2E-4EC0-B92D-DFA6BA9EC7D4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2E-4EC0-B92D-DFA6BA9EC7D4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2E-4EC0-B92D-DFA6BA9EC7D4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9900"/>
              </a:solidFill>
              <a:prstDash val="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2E-4EC0-B92D-DFA6BA9EC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5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69803330106508976"/>
          <c:y val="1.0642764682207311E-3"/>
          <c:w val="0.29217165279369894"/>
          <c:h val="0.366453318249556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0242539127054E-2"/>
          <c:y val="3.6299517045052188E-2"/>
          <c:w val="0.82566673957421977"/>
          <c:h val="0.8794927532339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7.6</c:v>
                </c:pt>
                <c:pt idx="1">
                  <c:v>11.5</c:v>
                </c:pt>
                <c:pt idx="2">
                  <c:v>14.7</c:v>
                </c:pt>
                <c:pt idx="3">
                  <c:v>15</c:v>
                </c:pt>
                <c:pt idx="4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2.1</c:v>
                </c:pt>
                <c:pt idx="1">
                  <c:v>2.5</c:v>
                </c:pt>
                <c:pt idx="2">
                  <c:v>2.6</c:v>
                </c:pt>
                <c:pt idx="3">
                  <c:v>2.8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40249829882377"/>
          <c:y val="6.7435191294406185E-2"/>
          <c:w val="0.15754811898512686"/>
          <c:h val="0.164261333862081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2.5</c:v>
                </c:pt>
                <c:pt idx="1">
                  <c:v>3.6</c:v>
                </c:pt>
                <c:pt idx="2">
                  <c:v>3.6</c:v>
                </c:pt>
                <c:pt idx="3">
                  <c:v>4.2</c:v>
                </c:pt>
                <c:pt idx="4">
                  <c:v>4.0999999999999996</c:v>
                </c:pt>
                <c:pt idx="5">
                  <c:v>3.9</c:v>
                </c:pt>
                <c:pt idx="6">
                  <c:v>3.8</c:v>
                </c:pt>
                <c:pt idx="7">
                  <c:v>4.5999999999999996</c:v>
                </c:pt>
                <c:pt idx="8">
                  <c:v>5</c:v>
                </c:pt>
                <c:pt idx="9">
                  <c:v>5.9</c:v>
                </c:pt>
                <c:pt idx="10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5.5</c:v>
                </c:pt>
                <c:pt idx="4">
                  <c:v>5.0999999999999996</c:v>
                </c:pt>
                <c:pt idx="5">
                  <c:v>5</c:v>
                </c:pt>
                <c:pt idx="6">
                  <c:v>4.8</c:v>
                </c:pt>
                <c:pt idx="7">
                  <c:v>5.8</c:v>
                </c:pt>
                <c:pt idx="8">
                  <c:v>6.2</c:v>
                </c:pt>
                <c:pt idx="9">
                  <c:v>9.1</c:v>
                </c:pt>
                <c:pt idx="10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C2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4.5</c:v>
                </c:pt>
                <c:pt idx="1">
                  <c:v>5.8</c:v>
                </c:pt>
                <c:pt idx="2">
                  <c:v>6.6</c:v>
                </c:pt>
                <c:pt idx="3">
                  <c:v>7.1</c:v>
                </c:pt>
                <c:pt idx="4">
                  <c:v>6.7</c:v>
                </c:pt>
                <c:pt idx="5">
                  <c:v>6.4</c:v>
                </c:pt>
                <c:pt idx="6">
                  <c:v>6.2</c:v>
                </c:pt>
                <c:pt idx="7">
                  <c:v>7.5</c:v>
                </c:pt>
                <c:pt idx="8">
                  <c:v>8.6999999999999993</c:v>
                </c:pt>
                <c:pt idx="9">
                  <c:v>11.4</c:v>
                </c:pt>
                <c:pt idx="10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6</c:v>
                </c:pt>
                <c:pt idx="1">
                  <c:v>4.9000000000000004</c:v>
                </c:pt>
                <c:pt idx="2">
                  <c:v>7.4</c:v>
                </c:pt>
                <c:pt idx="3">
                  <c:v>6.5</c:v>
                </c:pt>
                <c:pt idx="4">
                  <c:v>6.2</c:v>
                </c:pt>
                <c:pt idx="5">
                  <c:v>7.4</c:v>
                </c:pt>
                <c:pt idx="6">
                  <c:v>6.9</c:v>
                </c:pt>
                <c:pt idx="7">
                  <c:v>7.6</c:v>
                </c:pt>
                <c:pt idx="8">
                  <c:v>9</c:v>
                </c:pt>
                <c:pt idx="9">
                  <c:v>11.7</c:v>
                </c:pt>
                <c:pt idx="1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5.2</c:v>
                </c:pt>
                <c:pt idx="1">
                  <c:v>7.2</c:v>
                </c:pt>
                <c:pt idx="2">
                  <c:v>7.7</c:v>
                </c:pt>
                <c:pt idx="3">
                  <c:v>6.7</c:v>
                </c:pt>
                <c:pt idx="4">
                  <c:v>8.6</c:v>
                </c:pt>
                <c:pt idx="5">
                  <c:v>6.2</c:v>
                </c:pt>
                <c:pt idx="6">
                  <c:v>6.1</c:v>
                </c:pt>
                <c:pt idx="7">
                  <c:v>7.2</c:v>
                </c:pt>
                <c:pt idx="8">
                  <c:v>8.1</c:v>
                </c:pt>
                <c:pt idx="9">
                  <c:v>13</c:v>
                </c:pt>
                <c:pt idx="10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D6-482F-A53A-7A4524D53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39634976183527"/>
          <c:y val="2.1964386363741819E-3"/>
          <c:w val="0.40218260911830472"/>
          <c:h val="0.203696318330485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12.1</c:v>
                </c:pt>
                <c:pt idx="1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2.7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08151064450288"/>
          <c:y val="0.10775062353395651"/>
          <c:w val="0.12822713133080588"/>
          <c:h val="0.1332494629085813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4.4000000000000004</c:v>
                </c:pt>
                <c:pt idx="1">
                  <c:v>5.3</c:v>
                </c:pt>
                <c:pt idx="2">
                  <c:v>6.1</c:v>
                </c:pt>
                <c:pt idx="3">
                  <c:v>6.2</c:v>
                </c:pt>
                <c:pt idx="4">
                  <c:v>6.1</c:v>
                </c:pt>
                <c:pt idx="5">
                  <c:v>5.8</c:v>
                </c:pt>
                <c:pt idx="6">
                  <c:v>5.6</c:v>
                </c:pt>
                <c:pt idx="7">
                  <c:v>6.5</c:v>
                </c:pt>
                <c:pt idx="8">
                  <c:v>7.1</c:v>
                </c:pt>
                <c:pt idx="9">
                  <c:v>9.6999999999999993</c:v>
                </c:pt>
                <c:pt idx="10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Ethnic minorities</c:v>
                </c:pt>
              </c:strCache>
            </c:strRef>
          </c:tx>
          <c:spPr>
            <a:ln w="28575" cap="rnd">
              <a:solidFill>
                <a:srgbClr val="333399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2.5</c:v>
                </c:pt>
                <c:pt idx="1">
                  <c:v>2.4</c:v>
                </c:pt>
                <c:pt idx="2">
                  <c:v>2.8</c:v>
                </c:pt>
                <c:pt idx="3">
                  <c:v>2.7</c:v>
                </c:pt>
                <c:pt idx="4">
                  <c:v>2.7</c:v>
                </c:pt>
                <c:pt idx="5">
                  <c:v>3.2</c:v>
                </c:pt>
                <c:pt idx="6">
                  <c:v>3.5</c:v>
                </c:pt>
                <c:pt idx="7">
                  <c:v>3.7</c:v>
                </c:pt>
                <c:pt idx="8">
                  <c:v>6.5</c:v>
                </c:pt>
                <c:pt idx="9">
                  <c:v>8.3000000000000007</c:v>
                </c:pt>
                <c:pt idx="10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40869544084764"/>
          <c:y val="4.42869285497915E-2"/>
          <c:w val="0.21545421405657625"/>
          <c:h val="0.18966615502601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8193350831146"/>
          <c:y val="4.5050964844387809E-2"/>
          <c:w val="0.8520374891381801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2.2000000000000002</c:v>
                </c:pt>
                <c:pt idx="1">
                  <c:v>3.3</c:v>
                </c:pt>
                <c:pt idx="2">
                  <c:v>4</c:v>
                </c:pt>
                <c:pt idx="3">
                  <c:v>5.8</c:v>
                </c:pt>
                <c:pt idx="4">
                  <c:v>6.9</c:v>
                </c:pt>
                <c:pt idx="5">
                  <c:v>7.5</c:v>
                </c:pt>
                <c:pt idx="6">
                  <c:v>11.2</c:v>
                </c:pt>
                <c:pt idx="7">
                  <c:v>15.9</c:v>
                </c:pt>
                <c:pt idx="8">
                  <c:v>15.6</c:v>
                </c:pt>
                <c:pt idx="9">
                  <c:v>20.8</c:v>
                </c:pt>
                <c:pt idx="10">
                  <c:v>20.100000000000001</c:v>
                </c:pt>
                <c:pt idx="11">
                  <c:v>19.899999999999999</c:v>
                </c:pt>
                <c:pt idx="12">
                  <c:v>19.3</c:v>
                </c:pt>
                <c:pt idx="13">
                  <c:v>21.1</c:v>
                </c:pt>
                <c:pt idx="14">
                  <c:v>17.100000000000001</c:v>
                </c:pt>
                <c:pt idx="15">
                  <c:v>21.2</c:v>
                </c:pt>
                <c:pt idx="16">
                  <c:v>20</c:v>
                </c:pt>
                <c:pt idx="17">
                  <c:v>22.7</c:v>
                </c:pt>
                <c:pt idx="18">
                  <c:v>20.3</c:v>
                </c:pt>
                <c:pt idx="19">
                  <c:v>20.399999999999999</c:v>
                </c:pt>
                <c:pt idx="20">
                  <c:v>20.5</c:v>
                </c:pt>
                <c:pt idx="21">
                  <c:v>21</c:v>
                </c:pt>
                <c:pt idx="22">
                  <c:v>17.8</c:v>
                </c:pt>
                <c:pt idx="23">
                  <c:v>18.3</c:v>
                </c:pt>
                <c:pt idx="24">
                  <c:v>18.899999999999999</c:v>
                </c:pt>
                <c:pt idx="25">
                  <c:v>18.2</c:v>
                </c:pt>
                <c:pt idx="26">
                  <c:v>19.2</c:v>
                </c:pt>
                <c:pt idx="27">
                  <c:v>18.3</c:v>
                </c:pt>
                <c:pt idx="28">
                  <c:v>19.2</c:v>
                </c:pt>
                <c:pt idx="29">
                  <c:v>19.3</c:v>
                </c:pt>
                <c:pt idx="30">
                  <c:v>16</c:v>
                </c:pt>
                <c:pt idx="31">
                  <c:v>19.899999999999999</c:v>
                </c:pt>
                <c:pt idx="32">
                  <c:v>18.7</c:v>
                </c:pt>
                <c:pt idx="33">
                  <c:v>18.5</c:v>
                </c:pt>
                <c:pt idx="34">
                  <c:v>16.399999999999999</c:v>
                </c:pt>
                <c:pt idx="35">
                  <c:v>17.399999999999999</c:v>
                </c:pt>
                <c:pt idx="36">
                  <c:v>19</c:v>
                </c:pt>
                <c:pt idx="37">
                  <c:v>21.6</c:v>
                </c:pt>
                <c:pt idx="38">
                  <c:v>18.399999999999999</c:v>
                </c:pt>
                <c:pt idx="39">
                  <c:v>21.5</c:v>
                </c:pt>
                <c:pt idx="40">
                  <c:v>21.6</c:v>
                </c:pt>
                <c:pt idx="41">
                  <c:v>23</c:v>
                </c:pt>
                <c:pt idx="42">
                  <c:v>22.2</c:v>
                </c:pt>
                <c:pt idx="43">
                  <c:v>22.3</c:v>
                </c:pt>
                <c:pt idx="44">
                  <c:v>28.2</c:v>
                </c:pt>
                <c:pt idx="45">
                  <c:v>26.9</c:v>
                </c:pt>
                <c:pt idx="46">
                  <c:v>32.9</c:v>
                </c:pt>
                <c:pt idx="47">
                  <c:v>31.9</c:v>
                </c:pt>
                <c:pt idx="48">
                  <c:v>32.1</c:v>
                </c:pt>
                <c:pt idx="49">
                  <c:v>30.7</c:v>
                </c:pt>
                <c:pt idx="50">
                  <c:v>34.200000000000003</c:v>
                </c:pt>
                <c:pt idx="51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2A-49E3-96C5-01ED3436B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17.399999999999999</c:v>
                </c:pt>
                <c:pt idx="1">
                  <c:v>15</c:v>
                </c:pt>
                <c:pt idx="2">
                  <c:v>14.8</c:v>
                </c:pt>
                <c:pt idx="3">
                  <c:v>13.2</c:v>
                </c:pt>
                <c:pt idx="4">
                  <c:v>13.3</c:v>
                </c:pt>
                <c:pt idx="5">
                  <c:v>14.1</c:v>
                </c:pt>
                <c:pt idx="6">
                  <c:v>14.9</c:v>
                </c:pt>
                <c:pt idx="7">
                  <c:v>14</c:v>
                </c:pt>
                <c:pt idx="8">
                  <c:v>15.3</c:v>
                </c:pt>
                <c:pt idx="9">
                  <c:v>17.899999999999999</c:v>
                </c:pt>
                <c:pt idx="10">
                  <c:v>12.7</c:v>
                </c:pt>
                <c:pt idx="11">
                  <c:v>12.5</c:v>
                </c:pt>
                <c:pt idx="12">
                  <c:v>12.1</c:v>
                </c:pt>
                <c:pt idx="13">
                  <c:v>11.1</c:v>
                </c:pt>
                <c:pt idx="14">
                  <c:v>8.6</c:v>
                </c:pt>
                <c:pt idx="15">
                  <c:v>8.8000000000000007</c:v>
                </c:pt>
                <c:pt idx="16">
                  <c:v>8.5</c:v>
                </c:pt>
                <c:pt idx="17">
                  <c:v>9.9</c:v>
                </c:pt>
                <c:pt idx="18">
                  <c:v>10.8</c:v>
                </c:pt>
                <c:pt idx="19">
                  <c:v>8.4</c:v>
                </c:pt>
                <c:pt idx="20">
                  <c:v>8.8000000000000007</c:v>
                </c:pt>
                <c:pt idx="21">
                  <c:v>8.9</c:v>
                </c:pt>
                <c:pt idx="22">
                  <c:v>8.1</c:v>
                </c:pt>
                <c:pt idx="23">
                  <c:v>8.6</c:v>
                </c:pt>
                <c:pt idx="24">
                  <c:v>10.5</c:v>
                </c:pt>
                <c:pt idx="25">
                  <c:v>10</c:v>
                </c:pt>
                <c:pt idx="26">
                  <c:v>9.4</c:v>
                </c:pt>
                <c:pt idx="27">
                  <c:v>10.6</c:v>
                </c:pt>
                <c:pt idx="28">
                  <c:v>8.8000000000000007</c:v>
                </c:pt>
                <c:pt idx="29">
                  <c:v>10.7</c:v>
                </c:pt>
                <c:pt idx="30">
                  <c:v>10.8</c:v>
                </c:pt>
                <c:pt idx="31">
                  <c:v>7.8</c:v>
                </c:pt>
                <c:pt idx="32">
                  <c:v>7</c:v>
                </c:pt>
                <c:pt idx="33">
                  <c:v>8.8000000000000007</c:v>
                </c:pt>
                <c:pt idx="34">
                  <c:v>9.1</c:v>
                </c:pt>
                <c:pt idx="35">
                  <c:v>9.3000000000000007</c:v>
                </c:pt>
                <c:pt idx="36">
                  <c:v>11.5</c:v>
                </c:pt>
                <c:pt idx="37">
                  <c:v>9.8000000000000007</c:v>
                </c:pt>
                <c:pt idx="38">
                  <c:v>10.1</c:v>
                </c:pt>
                <c:pt idx="39">
                  <c:v>9.6999999999999993</c:v>
                </c:pt>
                <c:pt idx="40">
                  <c:v>11.3</c:v>
                </c:pt>
                <c:pt idx="41">
                  <c:v>11.1</c:v>
                </c:pt>
                <c:pt idx="42">
                  <c:v>11.6</c:v>
                </c:pt>
                <c:pt idx="43">
                  <c:v>9.6</c:v>
                </c:pt>
                <c:pt idx="44">
                  <c:v>12.1</c:v>
                </c:pt>
                <c:pt idx="45">
                  <c:v>11.1</c:v>
                </c:pt>
                <c:pt idx="46">
                  <c:v>10.7</c:v>
                </c:pt>
                <c:pt idx="47">
                  <c:v>10.5</c:v>
                </c:pt>
                <c:pt idx="48">
                  <c:v>12</c:v>
                </c:pt>
                <c:pt idx="49">
                  <c:v>10.3</c:v>
                </c:pt>
                <c:pt idx="50">
                  <c:v>10.4</c:v>
                </c:pt>
                <c:pt idx="51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A-49E3-96C5-01ED3436B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231888"/>
        <c:axId val="325226008"/>
      </c:lineChart>
      <c:catAx>
        <c:axId val="32523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6008"/>
        <c:crosses val="autoZero"/>
        <c:auto val="1"/>
        <c:lblAlgn val="ctr"/>
        <c:lblOffset val="100"/>
        <c:noMultiLvlLbl val="0"/>
      </c:catAx>
      <c:valAx>
        <c:axId val="325226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2663295666521"/>
          <c:y val="6.6914498141263934E-2"/>
          <c:w val="0.12185480909699452"/>
          <c:h val="0.149701160009626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547730144843"/>
          <c:y val="5.3469062827071284E-2"/>
          <c:w val="0.8308561654112776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5.8</c:v>
                </c:pt>
                <c:pt idx="1">
                  <c:v>0</c:v>
                </c:pt>
                <c:pt idx="2">
                  <c:v>4</c:v>
                </c:pt>
                <c:pt idx="3">
                  <c:v>3.4</c:v>
                </c:pt>
                <c:pt idx="4">
                  <c:v>10.6</c:v>
                </c:pt>
                <c:pt idx="5">
                  <c:v>13.8</c:v>
                </c:pt>
                <c:pt idx="6">
                  <c:v>13.9</c:v>
                </c:pt>
                <c:pt idx="7">
                  <c:v>27.3</c:v>
                </c:pt>
                <c:pt idx="8">
                  <c:v>23.6</c:v>
                </c:pt>
                <c:pt idx="9">
                  <c:v>29.2</c:v>
                </c:pt>
                <c:pt idx="10">
                  <c:v>25.4</c:v>
                </c:pt>
                <c:pt idx="11">
                  <c:v>31.4</c:v>
                </c:pt>
                <c:pt idx="12">
                  <c:v>38</c:v>
                </c:pt>
                <c:pt idx="13">
                  <c:v>30.2</c:v>
                </c:pt>
                <c:pt idx="14">
                  <c:v>40.5</c:v>
                </c:pt>
                <c:pt idx="15">
                  <c:v>39.9</c:v>
                </c:pt>
                <c:pt idx="16">
                  <c:v>39.6</c:v>
                </c:pt>
                <c:pt idx="17">
                  <c:v>37.1</c:v>
                </c:pt>
                <c:pt idx="18">
                  <c:v>48.6</c:v>
                </c:pt>
                <c:pt idx="19">
                  <c:v>39.1</c:v>
                </c:pt>
                <c:pt idx="20">
                  <c:v>43.5</c:v>
                </c:pt>
                <c:pt idx="21">
                  <c:v>52.2</c:v>
                </c:pt>
                <c:pt idx="22">
                  <c:v>55.3</c:v>
                </c:pt>
                <c:pt idx="23">
                  <c:v>39</c:v>
                </c:pt>
                <c:pt idx="24">
                  <c:v>34.700000000000003</c:v>
                </c:pt>
                <c:pt idx="25">
                  <c:v>37.200000000000003</c:v>
                </c:pt>
                <c:pt idx="26">
                  <c:v>35.700000000000003</c:v>
                </c:pt>
                <c:pt idx="27">
                  <c:v>29.5</c:v>
                </c:pt>
                <c:pt idx="28">
                  <c:v>31.7</c:v>
                </c:pt>
                <c:pt idx="29">
                  <c:v>40.700000000000003</c:v>
                </c:pt>
                <c:pt idx="30">
                  <c:v>42.1</c:v>
                </c:pt>
                <c:pt idx="31">
                  <c:v>29.8</c:v>
                </c:pt>
                <c:pt idx="32">
                  <c:v>34.4</c:v>
                </c:pt>
                <c:pt idx="33">
                  <c:v>24.6</c:v>
                </c:pt>
                <c:pt idx="34">
                  <c:v>40.1</c:v>
                </c:pt>
                <c:pt idx="35">
                  <c:v>26.9</c:v>
                </c:pt>
                <c:pt idx="36">
                  <c:v>19.600000000000001</c:v>
                </c:pt>
                <c:pt idx="37">
                  <c:v>28.3</c:v>
                </c:pt>
                <c:pt idx="38">
                  <c:v>30.6</c:v>
                </c:pt>
                <c:pt idx="39">
                  <c:v>25</c:v>
                </c:pt>
                <c:pt idx="40">
                  <c:v>20.2</c:v>
                </c:pt>
                <c:pt idx="41">
                  <c:v>39.700000000000003</c:v>
                </c:pt>
                <c:pt idx="42">
                  <c:v>31.8</c:v>
                </c:pt>
                <c:pt idx="43">
                  <c:v>33.799999999999997</c:v>
                </c:pt>
                <c:pt idx="44">
                  <c:v>32.700000000000003</c:v>
                </c:pt>
                <c:pt idx="45">
                  <c:v>39</c:v>
                </c:pt>
                <c:pt idx="46">
                  <c:v>40.700000000000003</c:v>
                </c:pt>
                <c:pt idx="47">
                  <c:v>48.2</c:v>
                </c:pt>
                <c:pt idx="48">
                  <c:v>50.5</c:v>
                </c:pt>
                <c:pt idx="49">
                  <c:v>45.1</c:v>
                </c:pt>
                <c:pt idx="50">
                  <c:v>36.9</c:v>
                </c:pt>
                <c:pt idx="51">
                  <c:v>46.9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54-4742-9EF6-8F055C1F1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29.2</c:v>
                </c:pt>
                <c:pt idx="1">
                  <c:v>18.5</c:v>
                </c:pt>
                <c:pt idx="2">
                  <c:v>30.2</c:v>
                </c:pt>
                <c:pt idx="3">
                  <c:v>21.3</c:v>
                </c:pt>
                <c:pt idx="4">
                  <c:v>12.8</c:v>
                </c:pt>
                <c:pt idx="5">
                  <c:v>12.2</c:v>
                </c:pt>
                <c:pt idx="6">
                  <c:v>16.2</c:v>
                </c:pt>
                <c:pt idx="7">
                  <c:v>16.899999999999999</c:v>
                </c:pt>
                <c:pt idx="8">
                  <c:v>18.5</c:v>
                </c:pt>
                <c:pt idx="9">
                  <c:v>19.8</c:v>
                </c:pt>
                <c:pt idx="10">
                  <c:v>19.5</c:v>
                </c:pt>
                <c:pt idx="11">
                  <c:v>15.2</c:v>
                </c:pt>
                <c:pt idx="12">
                  <c:v>10</c:v>
                </c:pt>
                <c:pt idx="13">
                  <c:v>12.6</c:v>
                </c:pt>
                <c:pt idx="14">
                  <c:v>16.5</c:v>
                </c:pt>
                <c:pt idx="15">
                  <c:v>15.3</c:v>
                </c:pt>
                <c:pt idx="16">
                  <c:v>2.5</c:v>
                </c:pt>
                <c:pt idx="17">
                  <c:v>13.6</c:v>
                </c:pt>
                <c:pt idx="18">
                  <c:v>11.9</c:v>
                </c:pt>
                <c:pt idx="19">
                  <c:v>8.6</c:v>
                </c:pt>
                <c:pt idx="20">
                  <c:v>7.5</c:v>
                </c:pt>
                <c:pt idx="21">
                  <c:v>9.6999999999999993</c:v>
                </c:pt>
                <c:pt idx="22">
                  <c:v>13.8</c:v>
                </c:pt>
                <c:pt idx="23">
                  <c:v>14.7</c:v>
                </c:pt>
                <c:pt idx="24">
                  <c:v>17.3</c:v>
                </c:pt>
                <c:pt idx="25">
                  <c:v>18.899999999999999</c:v>
                </c:pt>
                <c:pt idx="26">
                  <c:v>5.8</c:v>
                </c:pt>
                <c:pt idx="27">
                  <c:v>10.3</c:v>
                </c:pt>
                <c:pt idx="28">
                  <c:v>3.2</c:v>
                </c:pt>
                <c:pt idx="29">
                  <c:v>10.7</c:v>
                </c:pt>
                <c:pt idx="30">
                  <c:v>9.6999999999999993</c:v>
                </c:pt>
                <c:pt idx="31">
                  <c:v>29.6</c:v>
                </c:pt>
                <c:pt idx="32">
                  <c:v>9.4</c:v>
                </c:pt>
                <c:pt idx="33">
                  <c:v>10</c:v>
                </c:pt>
                <c:pt idx="34">
                  <c:v>14</c:v>
                </c:pt>
                <c:pt idx="35">
                  <c:v>13.5</c:v>
                </c:pt>
                <c:pt idx="36">
                  <c:v>8.3000000000000007</c:v>
                </c:pt>
                <c:pt idx="37">
                  <c:v>7.3</c:v>
                </c:pt>
                <c:pt idx="38">
                  <c:v>6.3</c:v>
                </c:pt>
                <c:pt idx="39">
                  <c:v>14.4</c:v>
                </c:pt>
                <c:pt idx="40">
                  <c:v>15.1</c:v>
                </c:pt>
                <c:pt idx="41">
                  <c:v>16</c:v>
                </c:pt>
                <c:pt idx="42">
                  <c:v>14</c:v>
                </c:pt>
                <c:pt idx="43">
                  <c:v>17.8</c:v>
                </c:pt>
                <c:pt idx="44">
                  <c:v>13.1</c:v>
                </c:pt>
                <c:pt idx="45">
                  <c:v>7.7</c:v>
                </c:pt>
                <c:pt idx="46">
                  <c:v>7.7</c:v>
                </c:pt>
                <c:pt idx="47">
                  <c:v>11.4</c:v>
                </c:pt>
                <c:pt idx="48">
                  <c:v>11.4</c:v>
                </c:pt>
                <c:pt idx="49">
                  <c:v>8.6999999999999993</c:v>
                </c:pt>
                <c:pt idx="50">
                  <c:v>7.4</c:v>
                </c:pt>
                <c:pt idx="51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54-4742-9EF6-8F055C1F1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4904"/>
        <c:axId val="339631176"/>
      </c:lineChart>
      <c:catAx>
        <c:axId val="339624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1176"/>
        <c:crosses val="autoZero"/>
        <c:auto val="1"/>
        <c:lblAlgn val="ctr"/>
        <c:lblOffset val="100"/>
        <c:noMultiLvlLbl val="0"/>
      </c:catAx>
      <c:valAx>
        <c:axId val="33963117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baseline="0" dirty="0"/>
                  <a:t> of ex-smokers </a:t>
                </a:r>
                <a:endParaRPr lang="en-GB" sz="14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4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04792485670563"/>
          <c:y val="7.1095799806190074E-2"/>
          <c:w val="0.1219731716832218"/>
          <c:h val="0.153371327784409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1156313794109"/>
          <c:y val="9.4661264273893819E-2"/>
          <c:w val="0.84189547487119665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Sheet1!$B$2:$B$60</c:f>
              <c:numCache>
                <c:formatCode>General</c:formatCode>
                <c:ptCount val="59"/>
                <c:pt idx="0">
                  <c:v>0.6</c:v>
                </c:pt>
                <c:pt idx="1">
                  <c:v>0.5</c:v>
                </c:pt>
                <c:pt idx="2">
                  <c:v>0.4</c:v>
                </c:pt>
                <c:pt idx="3">
                  <c:v>0.7</c:v>
                </c:pt>
                <c:pt idx="4">
                  <c:v>0.9</c:v>
                </c:pt>
                <c:pt idx="5">
                  <c:v>0.7</c:v>
                </c:pt>
                <c:pt idx="6">
                  <c:v>0.4</c:v>
                </c:pt>
                <c:pt idx="7">
                  <c:v>1.7</c:v>
                </c:pt>
                <c:pt idx="8">
                  <c:v>4.0999999999999996</c:v>
                </c:pt>
                <c:pt idx="9">
                  <c:v>4</c:v>
                </c:pt>
                <c:pt idx="10">
                  <c:v>5.5</c:v>
                </c:pt>
                <c:pt idx="11">
                  <c:v>3.9</c:v>
                </c:pt>
                <c:pt idx="12">
                  <c:v>6.4</c:v>
                </c:pt>
                <c:pt idx="13">
                  <c:v>8.3000000000000007</c:v>
                </c:pt>
                <c:pt idx="14">
                  <c:v>16</c:v>
                </c:pt>
                <c:pt idx="15">
                  <c:v>21.5</c:v>
                </c:pt>
                <c:pt idx="16">
                  <c:v>29.1</c:v>
                </c:pt>
                <c:pt idx="17">
                  <c:v>28.5</c:v>
                </c:pt>
                <c:pt idx="18">
                  <c:v>28.4</c:v>
                </c:pt>
                <c:pt idx="19">
                  <c:v>31.4</c:v>
                </c:pt>
                <c:pt idx="20">
                  <c:v>28.5</c:v>
                </c:pt>
                <c:pt idx="21">
                  <c:v>33.1</c:v>
                </c:pt>
                <c:pt idx="22">
                  <c:v>35.1</c:v>
                </c:pt>
                <c:pt idx="23">
                  <c:v>32.700000000000003</c:v>
                </c:pt>
                <c:pt idx="24">
                  <c:v>37.5</c:v>
                </c:pt>
                <c:pt idx="25">
                  <c:v>37.4</c:v>
                </c:pt>
                <c:pt idx="26">
                  <c:v>38.4</c:v>
                </c:pt>
                <c:pt idx="27">
                  <c:v>37.5</c:v>
                </c:pt>
                <c:pt idx="28">
                  <c:v>35.299999999999997</c:v>
                </c:pt>
                <c:pt idx="29">
                  <c:v>40.6</c:v>
                </c:pt>
                <c:pt idx="30">
                  <c:v>34.200000000000003</c:v>
                </c:pt>
                <c:pt idx="31">
                  <c:v>34.299999999999997</c:v>
                </c:pt>
                <c:pt idx="32">
                  <c:v>34</c:v>
                </c:pt>
                <c:pt idx="33">
                  <c:v>38.200000000000003</c:v>
                </c:pt>
                <c:pt idx="34">
                  <c:v>25.2</c:v>
                </c:pt>
                <c:pt idx="35">
                  <c:v>33.4</c:v>
                </c:pt>
                <c:pt idx="36">
                  <c:v>34.4</c:v>
                </c:pt>
                <c:pt idx="37">
                  <c:v>31.9</c:v>
                </c:pt>
                <c:pt idx="38">
                  <c:v>35.299999999999997</c:v>
                </c:pt>
                <c:pt idx="39">
                  <c:v>31.9</c:v>
                </c:pt>
                <c:pt idx="40">
                  <c:v>29.7</c:v>
                </c:pt>
                <c:pt idx="41">
                  <c:v>33</c:v>
                </c:pt>
                <c:pt idx="42">
                  <c:v>27.5</c:v>
                </c:pt>
                <c:pt idx="43">
                  <c:v>22.9</c:v>
                </c:pt>
                <c:pt idx="44">
                  <c:v>29.6</c:v>
                </c:pt>
                <c:pt idx="45">
                  <c:v>26.1</c:v>
                </c:pt>
                <c:pt idx="46">
                  <c:v>29.3</c:v>
                </c:pt>
                <c:pt idx="47">
                  <c:v>26.1</c:v>
                </c:pt>
                <c:pt idx="48">
                  <c:v>32.700000000000003</c:v>
                </c:pt>
                <c:pt idx="49">
                  <c:v>32.6</c:v>
                </c:pt>
                <c:pt idx="50">
                  <c:v>31.7</c:v>
                </c:pt>
                <c:pt idx="51">
                  <c:v>34.5</c:v>
                </c:pt>
                <c:pt idx="52">
                  <c:v>35.200000000000003</c:v>
                </c:pt>
                <c:pt idx="53">
                  <c:v>37.299999999999997</c:v>
                </c:pt>
                <c:pt idx="54">
                  <c:v>36.799999999999997</c:v>
                </c:pt>
                <c:pt idx="55">
                  <c:v>37.9</c:v>
                </c:pt>
                <c:pt idx="56">
                  <c:v>34.200000000000003</c:v>
                </c:pt>
                <c:pt idx="57">
                  <c:v>40.799999999999997</c:v>
                </c:pt>
                <c:pt idx="58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2-49C5-9289-1F71AD7CF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OTC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Sheet1!$C$2:$C$60</c:f>
              <c:numCache>
                <c:formatCode>General</c:formatCode>
                <c:ptCount val="59"/>
                <c:pt idx="0">
                  <c:v>30.3</c:v>
                </c:pt>
                <c:pt idx="1">
                  <c:v>33.1</c:v>
                </c:pt>
                <c:pt idx="2">
                  <c:v>30.2</c:v>
                </c:pt>
                <c:pt idx="3">
                  <c:v>31.6</c:v>
                </c:pt>
                <c:pt idx="4">
                  <c:v>34.6</c:v>
                </c:pt>
                <c:pt idx="5">
                  <c:v>28</c:v>
                </c:pt>
                <c:pt idx="6">
                  <c:v>30.4</c:v>
                </c:pt>
                <c:pt idx="7">
                  <c:v>32.9</c:v>
                </c:pt>
                <c:pt idx="8">
                  <c:v>29.2</c:v>
                </c:pt>
                <c:pt idx="9">
                  <c:v>27.4</c:v>
                </c:pt>
                <c:pt idx="10">
                  <c:v>28.5</c:v>
                </c:pt>
                <c:pt idx="11">
                  <c:v>26.9</c:v>
                </c:pt>
                <c:pt idx="12">
                  <c:v>30.3</c:v>
                </c:pt>
                <c:pt idx="13">
                  <c:v>29</c:v>
                </c:pt>
                <c:pt idx="14">
                  <c:v>31.6</c:v>
                </c:pt>
                <c:pt idx="15">
                  <c:v>23.9</c:v>
                </c:pt>
                <c:pt idx="16">
                  <c:v>27.3</c:v>
                </c:pt>
                <c:pt idx="17">
                  <c:v>19.899999999999999</c:v>
                </c:pt>
                <c:pt idx="18">
                  <c:v>23.5</c:v>
                </c:pt>
                <c:pt idx="19">
                  <c:v>24.9</c:v>
                </c:pt>
                <c:pt idx="20">
                  <c:v>16.7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14.5</c:v>
                </c:pt>
                <c:pt idx="24">
                  <c:v>17.8</c:v>
                </c:pt>
                <c:pt idx="25">
                  <c:v>20.8</c:v>
                </c:pt>
                <c:pt idx="26">
                  <c:v>17.3</c:v>
                </c:pt>
                <c:pt idx="27">
                  <c:v>16.100000000000001</c:v>
                </c:pt>
                <c:pt idx="28">
                  <c:v>16.100000000000001</c:v>
                </c:pt>
                <c:pt idx="29">
                  <c:v>14.7</c:v>
                </c:pt>
                <c:pt idx="30">
                  <c:v>21</c:v>
                </c:pt>
                <c:pt idx="31">
                  <c:v>17.899999999999999</c:v>
                </c:pt>
                <c:pt idx="32">
                  <c:v>21.8</c:v>
                </c:pt>
                <c:pt idx="33">
                  <c:v>18</c:v>
                </c:pt>
                <c:pt idx="34">
                  <c:v>20.100000000000001</c:v>
                </c:pt>
                <c:pt idx="35">
                  <c:v>16.7</c:v>
                </c:pt>
                <c:pt idx="36">
                  <c:v>18.8</c:v>
                </c:pt>
                <c:pt idx="37">
                  <c:v>17.899999999999999</c:v>
                </c:pt>
                <c:pt idx="38">
                  <c:v>14.7</c:v>
                </c:pt>
                <c:pt idx="39">
                  <c:v>13.7</c:v>
                </c:pt>
                <c:pt idx="40">
                  <c:v>14</c:v>
                </c:pt>
                <c:pt idx="41">
                  <c:v>19.600000000000001</c:v>
                </c:pt>
                <c:pt idx="42">
                  <c:v>20.399999999999999</c:v>
                </c:pt>
                <c:pt idx="43">
                  <c:v>15.5</c:v>
                </c:pt>
                <c:pt idx="44">
                  <c:v>15.2</c:v>
                </c:pt>
                <c:pt idx="45">
                  <c:v>16.7</c:v>
                </c:pt>
                <c:pt idx="46">
                  <c:v>15.4</c:v>
                </c:pt>
                <c:pt idx="47">
                  <c:v>20.6</c:v>
                </c:pt>
                <c:pt idx="48">
                  <c:v>18.2</c:v>
                </c:pt>
                <c:pt idx="49">
                  <c:v>16.2</c:v>
                </c:pt>
                <c:pt idx="50">
                  <c:v>18.2</c:v>
                </c:pt>
                <c:pt idx="51">
                  <c:v>13.1</c:v>
                </c:pt>
                <c:pt idx="52">
                  <c:v>17.3</c:v>
                </c:pt>
                <c:pt idx="53">
                  <c:v>15.9</c:v>
                </c:pt>
                <c:pt idx="54">
                  <c:v>18</c:v>
                </c:pt>
                <c:pt idx="55">
                  <c:v>16.3</c:v>
                </c:pt>
                <c:pt idx="56">
                  <c:v>14.6</c:v>
                </c:pt>
                <c:pt idx="57">
                  <c:v>18.899999999999999</c:v>
                </c:pt>
                <c:pt idx="58">
                  <c:v>18.399999999999999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2-49C5-9289-1F71AD7CF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Rx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Sheet1!$D$2:$D$60</c:f>
              <c:numCache>
                <c:formatCode>General</c:formatCode>
                <c:ptCount val="59"/>
                <c:pt idx="0">
                  <c:v>9.9</c:v>
                </c:pt>
                <c:pt idx="1">
                  <c:v>8.5</c:v>
                </c:pt>
                <c:pt idx="2">
                  <c:v>8.6999999999999993</c:v>
                </c:pt>
                <c:pt idx="3">
                  <c:v>10.5</c:v>
                </c:pt>
                <c:pt idx="4">
                  <c:v>9.1999999999999993</c:v>
                </c:pt>
                <c:pt idx="5">
                  <c:v>11.7</c:v>
                </c:pt>
                <c:pt idx="6">
                  <c:v>11.3</c:v>
                </c:pt>
                <c:pt idx="7">
                  <c:v>10.8</c:v>
                </c:pt>
                <c:pt idx="8">
                  <c:v>11.5</c:v>
                </c:pt>
                <c:pt idx="9">
                  <c:v>12.9</c:v>
                </c:pt>
                <c:pt idx="10">
                  <c:v>10.199999999999999</c:v>
                </c:pt>
                <c:pt idx="11">
                  <c:v>9.6999999999999993</c:v>
                </c:pt>
                <c:pt idx="12">
                  <c:v>9.6999999999999993</c:v>
                </c:pt>
                <c:pt idx="13">
                  <c:v>10</c:v>
                </c:pt>
                <c:pt idx="14">
                  <c:v>6.3</c:v>
                </c:pt>
                <c:pt idx="15">
                  <c:v>6.7</c:v>
                </c:pt>
                <c:pt idx="16">
                  <c:v>8.6</c:v>
                </c:pt>
                <c:pt idx="17">
                  <c:v>4.8</c:v>
                </c:pt>
                <c:pt idx="18">
                  <c:v>5.0999999999999996</c:v>
                </c:pt>
                <c:pt idx="19">
                  <c:v>4.9000000000000004</c:v>
                </c:pt>
                <c:pt idx="20">
                  <c:v>4.9000000000000004</c:v>
                </c:pt>
                <c:pt idx="21">
                  <c:v>5.4</c:v>
                </c:pt>
                <c:pt idx="22">
                  <c:v>5.7</c:v>
                </c:pt>
                <c:pt idx="23">
                  <c:v>5.4</c:v>
                </c:pt>
                <c:pt idx="24">
                  <c:v>5.4</c:v>
                </c:pt>
                <c:pt idx="25">
                  <c:v>5</c:v>
                </c:pt>
                <c:pt idx="26">
                  <c:v>4.3</c:v>
                </c:pt>
                <c:pt idx="27">
                  <c:v>3.9</c:v>
                </c:pt>
                <c:pt idx="28">
                  <c:v>5</c:v>
                </c:pt>
                <c:pt idx="29">
                  <c:v>2.4</c:v>
                </c:pt>
                <c:pt idx="30">
                  <c:v>4.7</c:v>
                </c:pt>
                <c:pt idx="31">
                  <c:v>3.7</c:v>
                </c:pt>
                <c:pt idx="32">
                  <c:v>2.6</c:v>
                </c:pt>
                <c:pt idx="33">
                  <c:v>1.6</c:v>
                </c:pt>
                <c:pt idx="34">
                  <c:v>4.4000000000000004</c:v>
                </c:pt>
                <c:pt idx="35">
                  <c:v>4.0999999999999996</c:v>
                </c:pt>
                <c:pt idx="36">
                  <c:v>2.2999999999999998</c:v>
                </c:pt>
                <c:pt idx="37">
                  <c:v>4.4000000000000004</c:v>
                </c:pt>
                <c:pt idx="38">
                  <c:v>1.7</c:v>
                </c:pt>
                <c:pt idx="39">
                  <c:v>4</c:v>
                </c:pt>
                <c:pt idx="40">
                  <c:v>4</c:v>
                </c:pt>
                <c:pt idx="41">
                  <c:v>5.0999999999999996</c:v>
                </c:pt>
                <c:pt idx="42">
                  <c:v>0</c:v>
                </c:pt>
                <c:pt idx="43">
                  <c:v>3.9</c:v>
                </c:pt>
                <c:pt idx="44">
                  <c:v>3.2</c:v>
                </c:pt>
                <c:pt idx="45">
                  <c:v>1.4</c:v>
                </c:pt>
                <c:pt idx="46">
                  <c:v>4.3</c:v>
                </c:pt>
                <c:pt idx="47">
                  <c:v>6</c:v>
                </c:pt>
                <c:pt idx="48">
                  <c:v>5.8</c:v>
                </c:pt>
                <c:pt idx="49">
                  <c:v>5.8</c:v>
                </c:pt>
                <c:pt idx="50">
                  <c:v>3.9</c:v>
                </c:pt>
                <c:pt idx="51">
                  <c:v>5.0999999999999996</c:v>
                </c:pt>
                <c:pt idx="52">
                  <c:v>1.8</c:v>
                </c:pt>
                <c:pt idx="53">
                  <c:v>2.4</c:v>
                </c:pt>
                <c:pt idx="54">
                  <c:v>2</c:v>
                </c:pt>
                <c:pt idx="55">
                  <c:v>3.6</c:v>
                </c:pt>
                <c:pt idx="56">
                  <c:v>4.5999999999999996</c:v>
                </c:pt>
                <c:pt idx="57">
                  <c:v>3.5</c:v>
                </c:pt>
                <c:pt idx="58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B2-49C5-9289-1F71AD7CF3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Champix</c:v>
                </c:pt>
              </c:strCache>
            </c:strRef>
          </c:tx>
          <c:spPr>
            <a:ln w="22225">
              <a:solidFill>
                <a:srgbClr val="CC6600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Sheet1!$E$2:$E$60</c:f>
              <c:numCache>
                <c:formatCode>General</c:formatCode>
                <c:ptCount val="59"/>
                <c:pt idx="0">
                  <c:v>6.9</c:v>
                </c:pt>
                <c:pt idx="1">
                  <c:v>7.3</c:v>
                </c:pt>
                <c:pt idx="2">
                  <c:v>8</c:v>
                </c:pt>
                <c:pt idx="3">
                  <c:v>7</c:v>
                </c:pt>
                <c:pt idx="4">
                  <c:v>6.8</c:v>
                </c:pt>
                <c:pt idx="5">
                  <c:v>7.6</c:v>
                </c:pt>
                <c:pt idx="6">
                  <c:v>7.8</c:v>
                </c:pt>
                <c:pt idx="7">
                  <c:v>10.6</c:v>
                </c:pt>
                <c:pt idx="8">
                  <c:v>10</c:v>
                </c:pt>
                <c:pt idx="9">
                  <c:v>10.1</c:v>
                </c:pt>
                <c:pt idx="10">
                  <c:v>9.4</c:v>
                </c:pt>
                <c:pt idx="11">
                  <c:v>10.9</c:v>
                </c:pt>
                <c:pt idx="12">
                  <c:v>11.2</c:v>
                </c:pt>
                <c:pt idx="13">
                  <c:v>8.3000000000000007</c:v>
                </c:pt>
                <c:pt idx="14">
                  <c:v>6.7</c:v>
                </c:pt>
                <c:pt idx="15">
                  <c:v>6</c:v>
                </c:pt>
                <c:pt idx="16">
                  <c:v>6.1</c:v>
                </c:pt>
                <c:pt idx="17">
                  <c:v>5.3</c:v>
                </c:pt>
                <c:pt idx="18">
                  <c:v>7.1</c:v>
                </c:pt>
                <c:pt idx="19">
                  <c:v>4.3</c:v>
                </c:pt>
                <c:pt idx="20">
                  <c:v>6.9</c:v>
                </c:pt>
                <c:pt idx="21">
                  <c:v>7.8</c:v>
                </c:pt>
                <c:pt idx="22">
                  <c:v>6.4</c:v>
                </c:pt>
                <c:pt idx="23">
                  <c:v>4.5</c:v>
                </c:pt>
                <c:pt idx="24">
                  <c:v>4.9000000000000004</c:v>
                </c:pt>
                <c:pt idx="25">
                  <c:v>5.9</c:v>
                </c:pt>
                <c:pt idx="26">
                  <c:v>6</c:v>
                </c:pt>
                <c:pt idx="27">
                  <c:v>3.9</c:v>
                </c:pt>
                <c:pt idx="28">
                  <c:v>8.9</c:v>
                </c:pt>
                <c:pt idx="29">
                  <c:v>4.9000000000000004</c:v>
                </c:pt>
                <c:pt idx="30">
                  <c:v>5.4</c:v>
                </c:pt>
                <c:pt idx="31">
                  <c:v>5.2</c:v>
                </c:pt>
                <c:pt idx="32">
                  <c:v>3.8</c:v>
                </c:pt>
                <c:pt idx="33">
                  <c:v>2.8</c:v>
                </c:pt>
                <c:pt idx="34">
                  <c:v>2.5</c:v>
                </c:pt>
                <c:pt idx="35">
                  <c:v>3.8</c:v>
                </c:pt>
                <c:pt idx="36">
                  <c:v>2.7</c:v>
                </c:pt>
                <c:pt idx="37">
                  <c:v>3.3</c:v>
                </c:pt>
                <c:pt idx="38">
                  <c:v>4.8</c:v>
                </c:pt>
                <c:pt idx="39">
                  <c:v>4.4000000000000004</c:v>
                </c:pt>
                <c:pt idx="40">
                  <c:v>4</c:v>
                </c:pt>
                <c:pt idx="41">
                  <c:v>2.9</c:v>
                </c:pt>
                <c:pt idx="42">
                  <c:v>2.8</c:v>
                </c:pt>
                <c:pt idx="43">
                  <c:v>5.8</c:v>
                </c:pt>
                <c:pt idx="44">
                  <c:v>3.7</c:v>
                </c:pt>
                <c:pt idx="45">
                  <c:v>4.8</c:v>
                </c:pt>
                <c:pt idx="46">
                  <c:v>2.4</c:v>
                </c:pt>
                <c:pt idx="47">
                  <c:v>3.8</c:v>
                </c:pt>
                <c:pt idx="48">
                  <c:v>4.8</c:v>
                </c:pt>
                <c:pt idx="49">
                  <c:v>2.6</c:v>
                </c:pt>
                <c:pt idx="50">
                  <c:v>2.1</c:v>
                </c:pt>
                <c:pt idx="51">
                  <c:v>1.9</c:v>
                </c:pt>
                <c:pt idx="52">
                  <c:v>1.7</c:v>
                </c:pt>
                <c:pt idx="53">
                  <c:v>1.4</c:v>
                </c:pt>
                <c:pt idx="54">
                  <c:v>0.9</c:v>
                </c:pt>
                <c:pt idx="55">
                  <c:v>0.6</c:v>
                </c:pt>
                <c:pt idx="56">
                  <c:v>1.5</c:v>
                </c:pt>
                <c:pt idx="57">
                  <c:v>0.5</c:v>
                </c:pt>
                <c:pt idx="58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B2-49C5-9289-1F71AD7CF3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Beh'l supp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Sheet1!$F$2:$F$60</c:f>
              <c:numCache>
                <c:formatCode>General</c:formatCode>
                <c:ptCount val="59"/>
                <c:pt idx="0">
                  <c:v>6.1</c:v>
                </c:pt>
                <c:pt idx="1">
                  <c:v>5.2</c:v>
                </c:pt>
                <c:pt idx="2">
                  <c:v>6.5</c:v>
                </c:pt>
                <c:pt idx="3">
                  <c:v>4.5999999999999996</c:v>
                </c:pt>
                <c:pt idx="4">
                  <c:v>6.8</c:v>
                </c:pt>
                <c:pt idx="5">
                  <c:v>5.8</c:v>
                </c:pt>
                <c:pt idx="6">
                  <c:v>4.7</c:v>
                </c:pt>
                <c:pt idx="7">
                  <c:v>3.1</c:v>
                </c:pt>
                <c:pt idx="8">
                  <c:v>4.9000000000000004</c:v>
                </c:pt>
                <c:pt idx="9">
                  <c:v>2.6</c:v>
                </c:pt>
                <c:pt idx="10">
                  <c:v>3.1</c:v>
                </c:pt>
                <c:pt idx="11">
                  <c:v>5.3</c:v>
                </c:pt>
                <c:pt idx="12">
                  <c:v>6.2</c:v>
                </c:pt>
                <c:pt idx="13">
                  <c:v>4.0999999999999996</c:v>
                </c:pt>
                <c:pt idx="14">
                  <c:v>3.8</c:v>
                </c:pt>
                <c:pt idx="15">
                  <c:v>2.4</c:v>
                </c:pt>
                <c:pt idx="16">
                  <c:v>3</c:v>
                </c:pt>
                <c:pt idx="17">
                  <c:v>2.7</c:v>
                </c:pt>
                <c:pt idx="18">
                  <c:v>3.5</c:v>
                </c:pt>
                <c:pt idx="19">
                  <c:v>2.2000000000000002</c:v>
                </c:pt>
                <c:pt idx="20">
                  <c:v>2.1</c:v>
                </c:pt>
                <c:pt idx="21">
                  <c:v>5.0999999999999996</c:v>
                </c:pt>
                <c:pt idx="22">
                  <c:v>1.3</c:v>
                </c:pt>
                <c:pt idx="23">
                  <c:v>2.4</c:v>
                </c:pt>
                <c:pt idx="24">
                  <c:v>3.4</c:v>
                </c:pt>
                <c:pt idx="25">
                  <c:v>3</c:v>
                </c:pt>
                <c:pt idx="26">
                  <c:v>1</c:v>
                </c:pt>
                <c:pt idx="27">
                  <c:v>1.8</c:v>
                </c:pt>
                <c:pt idx="28">
                  <c:v>3.3</c:v>
                </c:pt>
                <c:pt idx="29">
                  <c:v>2.8</c:v>
                </c:pt>
                <c:pt idx="30">
                  <c:v>2.7</c:v>
                </c:pt>
                <c:pt idx="31">
                  <c:v>2.2999999999999998</c:v>
                </c:pt>
                <c:pt idx="32">
                  <c:v>4.8</c:v>
                </c:pt>
                <c:pt idx="33">
                  <c:v>2.5</c:v>
                </c:pt>
                <c:pt idx="34">
                  <c:v>2.2000000000000002</c:v>
                </c:pt>
                <c:pt idx="35">
                  <c:v>1.4</c:v>
                </c:pt>
                <c:pt idx="36">
                  <c:v>2.2999999999999998</c:v>
                </c:pt>
                <c:pt idx="37">
                  <c:v>1.8</c:v>
                </c:pt>
                <c:pt idx="38">
                  <c:v>2.2000000000000002</c:v>
                </c:pt>
                <c:pt idx="39">
                  <c:v>1.3</c:v>
                </c:pt>
                <c:pt idx="40">
                  <c:v>2.4</c:v>
                </c:pt>
                <c:pt idx="41">
                  <c:v>1.8</c:v>
                </c:pt>
                <c:pt idx="42">
                  <c:v>0.7</c:v>
                </c:pt>
                <c:pt idx="43">
                  <c:v>4.4000000000000004</c:v>
                </c:pt>
                <c:pt idx="44">
                  <c:v>1.7</c:v>
                </c:pt>
                <c:pt idx="45">
                  <c:v>2.2000000000000002</c:v>
                </c:pt>
                <c:pt idx="46">
                  <c:v>4.2</c:v>
                </c:pt>
                <c:pt idx="47">
                  <c:v>1.3</c:v>
                </c:pt>
                <c:pt idx="48">
                  <c:v>2.2999999999999998</c:v>
                </c:pt>
                <c:pt idx="49">
                  <c:v>1.4</c:v>
                </c:pt>
                <c:pt idx="50">
                  <c:v>0.7</c:v>
                </c:pt>
                <c:pt idx="51">
                  <c:v>2.5</c:v>
                </c:pt>
                <c:pt idx="52">
                  <c:v>2.2000000000000002</c:v>
                </c:pt>
                <c:pt idx="53">
                  <c:v>1.8</c:v>
                </c:pt>
                <c:pt idx="54">
                  <c:v>2.1</c:v>
                </c:pt>
                <c:pt idx="55">
                  <c:v>1.5</c:v>
                </c:pt>
                <c:pt idx="56">
                  <c:v>2.2000000000000002</c:v>
                </c:pt>
                <c:pt idx="57">
                  <c:v>1.6</c:v>
                </c:pt>
                <c:pt idx="58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B2-49C5-9289-1F71AD7CF3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9900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Sheet1!$G$2:$G$60</c:f>
              <c:numCache>
                <c:formatCode>General</c:formatCode>
                <c:ptCount val="59"/>
                <c:pt idx="27">
                  <c:v>0.9</c:v>
                </c:pt>
                <c:pt idx="28">
                  <c:v>0.7</c:v>
                </c:pt>
                <c:pt idx="29">
                  <c:v>0</c:v>
                </c:pt>
                <c:pt idx="30">
                  <c:v>0</c:v>
                </c:pt>
                <c:pt idx="31">
                  <c:v>1.4</c:v>
                </c:pt>
                <c:pt idx="32">
                  <c:v>0.6</c:v>
                </c:pt>
                <c:pt idx="33">
                  <c:v>0.3</c:v>
                </c:pt>
                <c:pt idx="34">
                  <c:v>1.3</c:v>
                </c:pt>
                <c:pt idx="35">
                  <c:v>0.3</c:v>
                </c:pt>
                <c:pt idx="36">
                  <c:v>0</c:v>
                </c:pt>
                <c:pt idx="37">
                  <c:v>0.7</c:v>
                </c:pt>
                <c:pt idx="38">
                  <c:v>0</c:v>
                </c:pt>
                <c:pt idx="39">
                  <c:v>0</c:v>
                </c:pt>
                <c:pt idx="40">
                  <c:v>0.4</c:v>
                </c:pt>
                <c:pt idx="41">
                  <c:v>0.4</c:v>
                </c:pt>
                <c:pt idx="42">
                  <c:v>0.7</c:v>
                </c:pt>
                <c:pt idx="43">
                  <c:v>0.6</c:v>
                </c:pt>
                <c:pt idx="44">
                  <c:v>0.9</c:v>
                </c:pt>
                <c:pt idx="45">
                  <c:v>2</c:v>
                </c:pt>
                <c:pt idx="46">
                  <c:v>1.2</c:v>
                </c:pt>
                <c:pt idx="47">
                  <c:v>1.6</c:v>
                </c:pt>
                <c:pt idx="48">
                  <c:v>1.8</c:v>
                </c:pt>
                <c:pt idx="49">
                  <c:v>0.7</c:v>
                </c:pt>
                <c:pt idx="50">
                  <c:v>0.9</c:v>
                </c:pt>
                <c:pt idx="51">
                  <c:v>0</c:v>
                </c:pt>
                <c:pt idx="52">
                  <c:v>0.5</c:v>
                </c:pt>
                <c:pt idx="53">
                  <c:v>0.9</c:v>
                </c:pt>
                <c:pt idx="54">
                  <c:v>0.7</c:v>
                </c:pt>
                <c:pt idx="55">
                  <c:v>0.2</c:v>
                </c:pt>
                <c:pt idx="56">
                  <c:v>0.5</c:v>
                </c:pt>
                <c:pt idx="57">
                  <c:v>0.6</c:v>
                </c:pt>
                <c:pt idx="58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FC-4E40-8189-0AF2B00957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Juul</c:v>
                </c:pt>
              </c:strCache>
            </c:strRef>
          </c:tx>
          <c:spPr>
            <a:ln w="22225">
              <a:solidFill>
                <a:srgbClr val="9900FF"/>
              </a:solidFill>
            </a:ln>
          </c:spPr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Sheet1!$H$2:$H$60</c:f>
              <c:numCache>
                <c:formatCode>General</c:formatCode>
                <c:ptCount val="59"/>
                <c:pt idx="36">
                  <c:v>0</c:v>
                </c:pt>
                <c:pt idx="37">
                  <c:v>0</c:v>
                </c:pt>
                <c:pt idx="38">
                  <c:v>0.4</c:v>
                </c:pt>
                <c:pt idx="39">
                  <c:v>0.4</c:v>
                </c:pt>
                <c:pt idx="40">
                  <c:v>0.4</c:v>
                </c:pt>
                <c:pt idx="41">
                  <c:v>1.1000000000000001</c:v>
                </c:pt>
                <c:pt idx="42">
                  <c:v>1.4</c:v>
                </c:pt>
                <c:pt idx="43">
                  <c:v>1.1000000000000001</c:v>
                </c:pt>
                <c:pt idx="44">
                  <c:v>0.6</c:v>
                </c:pt>
                <c:pt idx="45">
                  <c:v>1.2</c:v>
                </c:pt>
                <c:pt idx="46">
                  <c:v>0.8</c:v>
                </c:pt>
                <c:pt idx="47">
                  <c:v>2.9</c:v>
                </c:pt>
                <c:pt idx="48">
                  <c:v>2.2999999999999998</c:v>
                </c:pt>
                <c:pt idx="49">
                  <c:v>0.6</c:v>
                </c:pt>
                <c:pt idx="50">
                  <c:v>1.1000000000000001</c:v>
                </c:pt>
                <c:pt idx="51">
                  <c:v>0.8</c:v>
                </c:pt>
                <c:pt idx="52">
                  <c:v>1.6</c:v>
                </c:pt>
                <c:pt idx="53">
                  <c:v>0.5</c:v>
                </c:pt>
                <c:pt idx="54">
                  <c:v>2.5</c:v>
                </c:pt>
                <c:pt idx="55">
                  <c:v>0.8</c:v>
                </c:pt>
                <c:pt idx="56">
                  <c:v>0.2</c:v>
                </c:pt>
                <c:pt idx="57">
                  <c:v>1.7</c:v>
                </c:pt>
                <c:pt idx="58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FC-4E40-8189-0AF2B009575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Pouches</c:v>
                </c:pt>
              </c:strCache>
            </c:strRef>
          </c:tx>
          <c:marker>
            <c:symbol val="none"/>
          </c:marker>
          <c:cat>
            <c:strRef>
              <c:f>Sheet1!$A$2:$A$60</c:f>
              <c:strCache>
                <c:ptCount val="59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</c:strCache>
            </c:strRef>
          </c:cat>
          <c:val>
            <c:numRef>
              <c:f>Sheet1!$I$2:$I$60</c:f>
              <c:numCache>
                <c:formatCode>General</c:formatCode>
                <c:ptCount val="59"/>
                <c:pt idx="47">
                  <c:v>0.79</c:v>
                </c:pt>
                <c:pt idx="48">
                  <c:v>2.5</c:v>
                </c:pt>
                <c:pt idx="49">
                  <c:v>2.1</c:v>
                </c:pt>
                <c:pt idx="50">
                  <c:v>2.5</c:v>
                </c:pt>
                <c:pt idx="51">
                  <c:v>2.2999999999999998</c:v>
                </c:pt>
                <c:pt idx="52">
                  <c:v>2.6</c:v>
                </c:pt>
                <c:pt idx="53">
                  <c:v>1</c:v>
                </c:pt>
                <c:pt idx="54">
                  <c:v>1.4</c:v>
                </c:pt>
                <c:pt idx="55">
                  <c:v>1.7</c:v>
                </c:pt>
                <c:pt idx="56">
                  <c:v>3.1</c:v>
                </c:pt>
                <c:pt idx="57">
                  <c:v>3.5</c:v>
                </c:pt>
                <c:pt idx="58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28-4ACD-A7D0-ACC2517A8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30784"/>
        <c:axId val="339630392"/>
      </c:lineChart>
      <c:catAx>
        <c:axId val="33963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39630392"/>
        <c:crosses val="autoZero"/>
        <c:auto val="1"/>
        <c:lblAlgn val="ctr"/>
        <c:lblOffset val="100"/>
        <c:noMultiLvlLbl val="0"/>
      </c:catAx>
      <c:valAx>
        <c:axId val="339630392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trying to stop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7.57684891363299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490619228152037E-2"/>
          <c:y val="7.4808420708286766E-4"/>
          <c:w val="0.88964518324098374"/>
          <c:h val="8.2994023435029346E-2"/>
        </c:manualLayout>
      </c:layout>
      <c:overlay val="0"/>
      <c:spPr>
        <a:ln w="0"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581032206225264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0.5</c:v>
                </c:pt>
                <c:pt idx="1">
                  <c:v>5.7</c:v>
                </c:pt>
                <c:pt idx="2">
                  <c:v>6.3</c:v>
                </c:pt>
                <c:pt idx="3">
                  <c:v>9.1</c:v>
                </c:pt>
                <c:pt idx="4">
                  <c:v>11</c:v>
                </c:pt>
                <c:pt idx="5">
                  <c:v>8.9</c:v>
                </c:pt>
                <c:pt idx="6">
                  <c:v>4.3</c:v>
                </c:pt>
                <c:pt idx="7">
                  <c:v>6.8</c:v>
                </c:pt>
                <c:pt idx="8">
                  <c:v>3.1</c:v>
                </c:pt>
                <c:pt idx="9">
                  <c:v>3.2</c:v>
                </c:pt>
                <c:pt idx="10">
                  <c:v>7.2</c:v>
                </c:pt>
                <c:pt idx="11">
                  <c:v>12.9</c:v>
                </c:pt>
                <c:pt idx="12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E7-462C-9D2C-5CDAA68960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0.5</c:v>
                </c:pt>
                <c:pt idx="1">
                  <c:v>5.0999999999999996</c:v>
                </c:pt>
                <c:pt idx="2">
                  <c:v>3.7</c:v>
                </c:pt>
                <c:pt idx="3">
                  <c:v>7</c:v>
                </c:pt>
                <c:pt idx="4">
                  <c:v>10.3</c:v>
                </c:pt>
                <c:pt idx="5">
                  <c:v>8.1</c:v>
                </c:pt>
                <c:pt idx="6">
                  <c:v>2.1</c:v>
                </c:pt>
                <c:pt idx="7">
                  <c:v>4.5</c:v>
                </c:pt>
                <c:pt idx="8">
                  <c:v>3.1</c:v>
                </c:pt>
                <c:pt idx="9">
                  <c:v>1.4</c:v>
                </c:pt>
                <c:pt idx="10">
                  <c:v>5.8</c:v>
                </c:pt>
                <c:pt idx="11">
                  <c:v>11.5</c:v>
                </c:pt>
                <c:pt idx="12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E7-462C-9D2C-5CDAA6896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5296"/>
        <c:axId val="339624120"/>
      </c:lineChart>
      <c:catAx>
        <c:axId val="33962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39624120"/>
        <c:crosses val="autoZero"/>
        <c:auto val="1"/>
        <c:lblAlgn val="ctr"/>
        <c:lblOffset val="100"/>
        <c:noMultiLvlLbl val="0"/>
      </c:catAx>
      <c:valAx>
        <c:axId val="33962412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currently using e-cigarette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2.2608605056584546E-2"/>
              <c:y val="5.37095429712565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87787528398128"/>
          <c:y val="4.6355104317215491E-2"/>
          <c:w val="0.10574615556427198"/>
          <c:h val="0.1578607624541981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1257448721687564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20</c:v>
                </c:pt>
                <c:pt idx="1">
                  <c:v>17.8</c:v>
                </c:pt>
                <c:pt idx="2">
                  <c:v>18.5</c:v>
                </c:pt>
                <c:pt idx="3">
                  <c:v>19.2</c:v>
                </c:pt>
                <c:pt idx="4">
                  <c:v>18.7</c:v>
                </c:pt>
                <c:pt idx="5">
                  <c:v>17.899999999999999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18.399999999999999</c:v>
                </c:pt>
                <c:pt idx="9">
                  <c:v>18.100000000000001</c:v>
                </c:pt>
                <c:pt idx="10">
                  <c:v>18.399999999999999</c:v>
                </c:pt>
                <c:pt idx="11">
                  <c:v>18.600000000000001</c:v>
                </c:pt>
                <c:pt idx="12">
                  <c:v>17</c:v>
                </c:pt>
                <c:pt idx="13">
                  <c:v>16.5</c:v>
                </c:pt>
                <c:pt idx="14">
                  <c:v>18.100000000000001</c:v>
                </c:pt>
                <c:pt idx="15">
                  <c:v>16.8</c:v>
                </c:pt>
                <c:pt idx="16">
                  <c:v>17.3</c:v>
                </c:pt>
                <c:pt idx="17">
                  <c:v>17.100000000000001</c:v>
                </c:pt>
                <c:pt idx="18">
                  <c:v>17.8</c:v>
                </c:pt>
                <c:pt idx="19">
                  <c:v>17.7</c:v>
                </c:pt>
                <c:pt idx="20">
                  <c:v>16.3</c:v>
                </c:pt>
                <c:pt idx="21">
                  <c:v>14.7</c:v>
                </c:pt>
                <c:pt idx="22">
                  <c:v>15.7</c:v>
                </c:pt>
                <c:pt idx="23">
                  <c:v>15.5</c:v>
                </c:pt>
                <c:pt idx="24">
                  <c:v>15.9</c:v>
                </c:pt>
                <c:pt idx="25">
                  <c:v>14.3</c:v>
                </c:pt>
                <c:pt idx="26">
                  <c:v>15.1</c:v>
                </c:pt>
                <c:pt idx="27">
                  <c:v>14.7</c:v>
                </c:pt>
                <c:pt idx="28">
                  <c:v>14.9</c:v>
                </c:pt>
                <c:pt idx="29">
                  <c:v>15</c:v>
                </c:pt>
                <c:pt idx="30">
                  <c:v>15.5</c:v>
                </c:pt>
                <c:pt idx="31">
                  <c:v>14.3</c:v>
                </c:pt>
                <c:pt idx="32">
                  <c:v>14.3</c:v>
                </c:pt>
                <c:pt idx="33">
                  <c:v>14.6</c:v>
                </c:pt>
                <c:pt idx="34">
                  <c:v>14.6</c:v>
                </c:pt>
                <c:pt idx="35">
                  <c:v>15.6</c:v>
                </c:pt>
                <c:pt idx="36">
                  <c:v>14.6</c:v>
                </c:pt>
                <c:pt idx="37">
                  <c:v>14.6</c:v>
                </c:pt>
                <c:pt idx="38">
                  <c:v>14.5</c:v>
                </c:pt>
                <c:pt idx="39">
                  <c:v>15.4</c:v>
                </c:pt>
                <c:pt idx="40">
                  <c:v>13.9</c:v>
                </c:pt>
                <c:pt idx="4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21.7</c:v>
                </c:pt>
                <c:pt idx="1">
                  <c:v>19.899999999999999</c:v>
                </c:pt>
                <c:pt idx="2">
                  <c:v>20.8</c:v>
                </c:pt>
                <c:pt idx="3">
                  <c:v>21.2</c:v>
                </c:pt>
                <c:pt idx="4">
                  <c:v>20.6</c:v>
                </c:pt>
                <c:pt idx="5">
                  <c:v>20.3</c:v>
                </c:pt>
                <c:pt idx="6">
                  <c:v>21.5</c:v>
                </c:pt>
                <c:pt idx="7">
                  <c:v>22</c:v>
                </c:pt>
                <c:pt idx="8">
                  <c:v>21.1</c:v>
                </c:pt>
                <c:pt idx="9">
                  <c:v>20.7</c:v>
                </c:pt>
                <c:pt idx="10">
                  <c:v>20.9</c:v>
                </c:pt>
                <c:pt idx="11">
                  <c:v>21.7</c:v>
                </c:pt>
                <c:pt idx="12">
                  <c:v>20.100000000000001</c:v>
                </c:pt>
                <c:pt idx="13">
                  <c:v>20</c:v>
                </c:pt>
                <c:pt idx="14">
                  <c:v>21.1</c:v>
                </c:pt>
                <c:pt idx="15">
                  <c:v>20.399999999999999</c:v>
                </c:pt>
                <c:pt idx="16">
                  <c:v>20.2</c:v>
                </c:pt>
                <c:pt idx="17">
                  <c:v>20</c:v>
                </c:pt>
                <c:pt idx="18">
                  <c:v>20.9</c:v>
                </c:pt>
                <c:pt idx="19">
                  <c:v>20.7</c:v>
                </c:pt>
                <c:pt idx="20">
                  <c:v>19.100000000000001</c:v>
                </c:pt>
                <c:pt idx="21">
                  <c:v>17.7</c:v>
                </c:pt>
                <c:pt idx="22">
                  <c:v>18.8</c:v>
                </c:pt>
                <c:pt idx="23">
                  <c:v>18.5</c:v>
                </c:pt>
                <c:pt idx="24">
                  <c:v>19.3</c:v>
                </c:pt>
                <c:pt idx="25">
                  <c:v>17.3</c:v>
                </c:pt>
                <c:pt idx="26">
                  <c:v>19.2</c:v>
                </c:pt>
                <c:pt idx="27">
                  <c:v>19</c:v>
                </c:pt>
                <c:pt idx="28">
                  <c:v>19</c:v>
                </c:pt>
                <c:pt idx="29">
                  <c:v>19.3</c:v>
                </c:pt>
                <c:pt idx="30">
                  <c:v>19.600000000000001</c:v>
                </c:pt>
                <c:pt idx="31">
                  <c:v>18.899999999999999</c:v>
                </c:pt>
                <c:pt idx="32">
                  <c:v>19</c:v>
                </c:pt>
                <c:pt idx="33">
                  <c:v>20.3</c:v>
                </c:pt>
                <c:pt idx="34">
                  <c:v>20.5</c:v>
                </c:pt>
                <c:pt idx="35">
                  <c:v>21.6</c:v>
                </c:pt>
                <c:pt idx="36">
                  <c:v>21.6</c:v>
                </c:pt>
                <c:pt idx="37">
                  <c:v>21.5</c:v>
                </c:pt>
                <c:pt idx="38">
                  <c:v>22.2</c:v>
                </c:pt>
                <c:pt idx="39">
                  <c:v>23.7</c:v>
                </c:pt>
                <c:pt idx="40">
                  <c:v>22.3</c:v>
                </c:pt>
                <c:pt idx="41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15111305531258"/>
          <c:y val="2.6036006038935803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2492016622922137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26.4</c:v>
                </c:pt>
                <c:pt idx="1">
                  <c:v>25.3</c:v>
                </c:pt>
                <c:pt idx="2">
                  <c:v>22.7</c:v>
                </c:pt>
                <c:pt idx="3">
                  <c:v>23.3</c:v>
                </c:pt>
                <c:pt idx="4">
                  <c:v>22.9</c:v>
                </c:pt>
                <c:pt idx="5">
                  <c:v>23.5</c:v>
                </c:pt>
                <c:pt idx="6">
                  <c:v>24</c:v>
                </c:pt>
                <c:pt idx="7">
                  <c:v>25</c:v>
                </c:pt>
                <c:pt idx="8">
                  <c:v>24.8</c:v>
                </c:pt>
                <c:pt idx="9">
                  <c:v>22.8</c:v>
                </c:pt>
                <c:pt idx="10">
                  <c:v>25</c:v>
                </c:pt>
                <c:pt idx="11">
                  <c:v>22</c:v>
                </c:pt>
                <c:pt idx="12">
                  <c:v>21.7</c:v>
                </c:pt>
                <c:pt idx="13">
                  <c:v>20.399999999999999</c:v>
                </c:pt>
                <c:pt idx="14">
                  <c:v>22.6</c:v>
                </c:pt>
                <c:pt idx="15">
                  <c:v>21.7</c:v>
                </c:pt>
                <c:pt idx="16">
                  <c:v>23.6</c:v>
                </c:pt>
                <c:pt idx="17">
                  <c:v>22.1</c:v>
                </c:pt>
                <c:pt idx="18">
                  <c:v>21.1</c:v>
                </c:pt>
                <c:pt idx="19">
                  <c:v>21.2</c:v>
                </c:pt>
                <c:pt idx="20">
                  <c:v>19</c:v>
                </c:pt>
                <c:pt idx="21">
                  <c:v>14.2</c:v>
                </c:pt>
                <c:pt idx="22">
                  <c:v>18.8</c:v>
                </c:pt>
                <c:pt idx="23">
                  <c:v>17.7</c:v>
                </c:pt>
                <c:pt idx="24">
                  <c:v>20.5</c:v>
                </c:pt>
                <c:pt idx="25">
                  <c:v>18.7</c:v>
                </c:pt>
                <c:pt idx="26">
                  <c:v>24</c:v>
                </c:pt>
                <c:pt idx="27">
                  <c:v>22.4</c:v>
                </c:pt>
                <c:pt idx="28">
                  <c:v>23.1</c:v>
                </c:pt>
                <c:pt idx="29">
                  <c:v>19.600000000000001</c:v>
                </c:pt>
                <c:pt idx="30">
                  <c:v>26</c:v>
                </c:pt>
                <c:pt idx="31">
                  <c:v>20.3</c:v>
                </c:pt>
                <c:pt idx="32">
                  <c:v>18.8</c:v>
                </c:pt>
                <c:pt idx="33">
                  <c:v>18.100000000000001</c:v>
                </c:pt>
                <c:pt idx="34">
                  <c:v>18.7</c:v>
                </c:pt>
                <c:pt idx="35">
                  <c:v>20.399999999999999</c:v>
                </c:pt>
                <c:pt idx="36">
                  <c:v>17.399999999999999</c:v>
                </c:pt>
                <c:pt idx="37">
                  <c:v>20</c:v>
                </c:pt>
                <c:pt idx="38">
                  <c:v>17.899999999999999</c:v>
                </c:pt>
                <c:pt idx="39">
                  <c:v>18</c:v>
                </c:pt>
                <c:pt idx="40">
                  <c:v>15.8</c:v>
                </c:pt>
                <c:pt idx="41">
                  <c:v>15.3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27.1</c:v>
                </c:pt>
                <c:pt idx="1">
                  <c:v>26</c:v>
                </c:pt>
                <c:pt idx="2">
                  <c:v>23.7</c:v>
                </c:pt>
                <c:pt idx="3">
                  <c:v>24.1</c:v>
                </c:pt>
                <c:pt idx="4">
                  <c:v>23.6</c:v>
                </c:pt>
                <c:pt idx="5">
                  <c:v>24.3</c:v>
                </c:pt>
                <c:pt idx="6">
                  <c:v>25.5</c:v>
                </c:pt>
                <c:pt idx="7">
                  <c:v>25.8</c:v>
                </c:pt>
                <c:pt idx="8">
                  <c:v>27.9</c:v>
                </c:pt>
                <c:pt idx="9">
                  <c:v>24.1</c:v>
                </c:pt>
                <c:pt idx="10">
                  <c:v>26</c:v>
                </c:pt>
                <c:pt idx="11">
                  <c:v>23.5</c:v>
                </c:pt>
                <c:pt idx="12">
                  <c:v>24.4</c:v>
                </c:pt>
                <c:pt idx="13">
                  <c:v>23.9</c:v>
                </c:pt>
                <c:pt idx="14">
                  <c:v>23.3</c:v>
                </c:pt>
                <c:pt idx="15">
                  <c:v>24.4</c:v>
                </c:pt>
                <c:pt idx="16">
                  <c:v>24.4</c:v>
                </c:pt>
                <c:pt idx="17">
                  <c:v>25.1</c:v>
                </c:pt>
                <c:pt idx="18">
                  <c:v>21.7</c:v>
                </c:pt>
                <c:pt idx="19">
                  <c:v>22.1</c:v>
                </c:pt>
                <c:pt idx="20">
                  <c:v>20.9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19.100000000000001</c:v>
                </c:pt>
                <c:pt idx="24">
                  <c:v>22.9</c:v>
                </c:pt>
                <c:pt idx="25">
                  <c:v>19.600000000000001</c:v>
                </c:pt>
                <c:pt idx="26">
                  <c:v>27.5</c:v>
                </c:pt>
                <c:pt idx="27">
                  <c:v>26.6</c:v>
                </c:pt>
                <c:pt idx="28">
                  <c:v>26.6</c:v>
                </c:pt>
                <c:pt idx="29">
                  <c:v>24.3</c:v>
                </c:pt>
                <c:pt idx="30">
                  <c:v>30.4</c:v>
                </c:pt>
                <c:pt idx="31">
                  <c:v>26.4</c:v>
                </c:pt>
                <c:pt idx="32">
                  <c:v>27.7</c:v>
                </c:pt>
                <c:pt idx="33">
                  <c:v>26.1</c:v>
                </c:pt>
                <c:pt idx="34">
                  <c:v>29.8</c:v>
                </c:pt>
                <c:pt idx="35">
                  <c:v>28.3</c:v>
                </c:pt>
                <c:pt idx="36">
                  <c:v>30.9</c:v>
                </c:pt>
                <c:pt idx="37">
                  <c:v>32.299999999999997</c:v>
                </c:pt>
                <c:pt idx="38">
                  <c:v>34.700000000000003</c:v>
                </c:pt>
                <c:pt idx="39">
                  <c:v>31.4</c:v>
                </c:pt>
                <c:pt idx="40">
                  <c:v>30.6</c:v>
                </c:pt>
                <c:pt idx="41">
                  <c:v>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99061922815207"/>
          <c:y val="1.7617908056252355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55438069952672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Long-term ex (&lt;=5 yrs): 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8.3000000000000007</c:v>
                </c:pt>
                <c:pt idx="1">
                  <c:v>8.9</c:v>
                </c:pt>
                <c:pt idx="2">
                  <c:v>14.3</c:v>
                </c:pt>
                <c:pt idx="3">
                  <c:v>13</c:v>
                </c:pt>
                <c:pt idx="4">
                  <c:v>17.600000000000001</c:v>
                </c:pt>
                <c:pt idx="5">
                  <c:v>15.2</c:v>
                </c:pt>
                <c:pt idx="6">
                  <c:v>20.2</c:v>
                </c:pt>
                <c:pt idx="7">
                  <c:v>25.9</c:v>
                </c:pt>
                <c:pt idx="8">
                  <c:v>13.7</c:v>
                </c:pt>
                <c:pt idx="9">
                  <c:v>22.4</c:v>
                </c:pt>
                <c:pt idx="10">
                  <c:v>20.6</c:v>
                </c:pt>
                <c:pt idx="11">
                  <c:v>24.3</c:v>
                </c:pt>
                <c:pt idx="12">
                  <c:v>26.6</c:v>
                </c:pt>
                <c:pt idx="13">
                  <c:v>22.9</c:v>
                </c:pt>
                <c:pt idx="14">
                  <c:v>26.4</c:v>
                </c:pt>
                <c:pt idx="15">
                  <c:v>33.6</c:v>
                </c:pt>
                <c:pt idx="16">
                  <c:v>34</c:v>
                </c:pt>
                <c:pt idx="17">
                  <c:v>27.9</c:v>
                </c:pt>
                <c:pt idx="18">
                  <c:v>38.200000000000003</c:v>
                </c:pt>
                <c:pt idx="19">
                  <c:v>30.7</c:v>
                </c:pt>
                <c:pt idx="20">
                  <c:v>26.9</c:v>
                </c:pt>
                <c:pt idx="21">
                  <c:v>22.6</c:v>
                </c:pt>
                <c:pt idx="22">
                  <c:v>33.4</c:v>
                </c:pt>
                <c:pt idx="23">
                  <c:v>37.799999999999997</c:v>
                </c:pt>
                <c:pt idx="24">
                  <c:v>32.5</c:v>
                </c:pt>
                <c:pt idx="25">
                  <c:v>32.4</c:v>
                </c:pt>
                <c:pt idx="26">
                  <c:v>26.8</c:v>
                </c:pt>
                <c:pt idx="27">
                  <c:v>31.1</c:v>
                </c:pt>
                <c:pt idx="28">
                  <c:v>28.6</c:v>
                </c:pt>
                <c:pt idx="29">
                  <c:v>28.5</c:v>
                </c:pt>
                <c:pt idx="30">
                  <c:v>28.4</c:v>
                </c:pt>
                <c:pt idx="31">
                  <c:v>26.3</c:v>
                </c:pt>
                <c:pt idx="32">
                  <c:v>25.7</c:v>
                </c:pt>
                <c:pt idx="33">
                  <c:v>22.5</c:v>
                </c:pt>
                <c:pt idx="34">
                  <c:v>34.799999999999997</c:v>
                </c:pt>
                <c:pt idx="35">
                  <c:v>31.4</c:v>
                </c:pt>
                <c:pt idx="36">
                  <c:v>38</c:v>
                </c:pt>
                <c:pt idx="37">
                  <c:v>37</c:v>
                </c:pt>
                <c:pt idx="38">
                  <c:v>35.6</c:v>
                </c:pt>
                <c:pt idx="39">
                  <c:v>41</c:v>
                </c:pt>
                <c:pt idx="40">
                  <c:v>42.6</c:v>
                </c:pt>
                <c:pt idx="41">
                  <c:v>40.799999999999997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 (&gt;5 yrs): E-cig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0.1</c:v>
                </c:pt>
                <c:pt idx="1">
                  <c:v>0.1</c:v>
                </c:pt>
                <c:pt idx="2">
                  <c:v>0.9</c:v>
                </c:pt>
                <c:pt idx="3">
                  <c:v>0.7</c:v>
                </c:pt>
                <c:pt idx="4">
                  <c:v>0.4</c:v>
                </c:pt>
                <c:pt idx="5">
                  <c:v>0.1</c:v>
                </c:pt>
                <c:pt idx="6">
                  <c:v>0.5</c:v>
                </c:pt>
                <c:pt idx="7">
                  <c:v>0.3</c:v>
                </c:pt>
                <c:pt idx="8">
                  <c:v>0.3</c:v>
                </c:pt>
                <c:pt idx="9">
                  <c:v>0.7</c:v>
                </c:pt>
                <c:pt idx="10">
                  <c:v>0.7</c:v>
                </c:pt>
                <c:pt idx="11">
                  <c:v>0.8</c:v>
                </c:pt>
                <c:pt idx="12">
                  <c:v>2</c:v>
                </c:pt>
                <c:pt idx="13">
                  <c:v>1.3</c:v>
                </c:pt>
                <c:pt idx="14">
                  <c:v>0.8</c:v>
                </c:pt>
                <c:pt idx="15">
                  <c:v>2.5</c:v>
                </c:pt>
                <c:pt idx="16">
                  <c:v>1.1000000000000001</c:v>
                </c:pt>
                <c:pt idx="17">
                  <c:v>2.1</c:v>
                </c:pt>
                <c:pt idx="18">
                  <c:v>2.7</c:v>
                </c:pt>
                <c:pt idx="19">
                  <c:v>2.7</c:v>
                </c:pt>
                <c:pt idx="20">
                  <c:v>2.2999999999999998</c:v>
                </c:pt>
                <c:pt idx="21">
                  <c:v>3.3</c:v>
                </c:pt>
                <c:pt idx="22">
                  <c:v>3.7</c:v>
                </c:pt>
                <c:pt idx="23">
                  <c:v>3.9</c:v>
                </c:pt>
                <c:pt idx="24">
                  <c:v>3.8</c:v>
                </c:pt>
                <c:pt idx="25">
                  <c:v>3.8</c:v>
                </c:pt>
                <c:pt idx="26">
                  <c:v>5.4</c:v>
                </c:pt>
                <c:pt idx="27">
                  <c:v>5.0999999999999996</c:v>
                </c:pt>
                <c:pt idx="28">
                  <c:v>4.5999999999999996</c:v>
                </c:pt>
                <c:pt idx="29">
                  <c:v>5.2</c:v>
                </c:pt>
                <c:pt idx="30">
                  <c:v>5.0999999999999996</c:v>
                </c:pt>
                <c:pt idx="31">
                  <c:v>5.2</c:v>
                </c:pt>
                <c:pt idx="32">
                  <c:v>5.7</c:v>
                </c:pt>
                <c:pt idx="33">
                  <c:v>7.3</c:v>
                </c:pt>
                <c:pt idx="34">
                  <c:v>7.4</c:v>
                </c:pt>
                <c:pt idx="35">
                  <c:v>8.1999999999999993</c:v>
                </c:pt>
                <c:pt idx="36">
                  <c:v>8.8000000000000007</c:v>
                </c:pt>
                <c:pt idx="37">
                  <c:v>6.5</c:v>
                </c:pt>
                <c:pt idx="38">
                  <c:v>9.6999999999999993</c:v>
                </c:pt>
                <c:pt idx="39">
                  <c:v>11.6</c:v>
                </c:pt>
                <c:pt idx="40">
                  <c:v>9.6999999999999993</c:v>
                </c:pt>
                <c:pt idx="41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Long-term ex (&lt;=5 yrs):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Sheet1!$D$2:$D$43</c:f>
              <c:numCache>
                <c:formatCode>General</c:formatCode>
                <c:ptCount val="42"/>
                <c:pt idx="0">
                  <c:v>5.7</c:v>
                </c:pt>
                <c:pt idx="1">
                  <c:v>6</c:v>
                </c:pt>
                <c:pt idx="2">
                  <c:v>10.6</c:v>
                </c:pt>
                <c:pt idx="3">
                  <c:v>7.7</c:v>
                </c:pt>
                <c:pt idx="4">
                  <c:v>4.2</c:v>
                </c:pt>
                <c:pt idx="5">
                  <c:v>5.3</c:v>
                </c:pt>
                <c:pt idx="6">
                  <c:v>5</c:v>
                </c:pt>
                <c:pt idx="7">
                  <c:v>6.2</c:v>
                </c:pt>
                <c:pt idx="8">
                  <c:v>4.2</c:v>
                </c:pt>
                <c:pt idx="9">
                  <c:v>7.2</c:v>
                </c:pt>
                <c:pt idx="10">
                  <c:v>5.4</c:v>
                </c:pt>
                <c:pt idx="11">
                  <c:v>5.6</c:v>
                </c:pt>
                <c:pt idx="12">
                  <c:v>4.8</c:v>
                </c:pt>
                <c:pt idx="13">
                  <c:v>5.6</c:v>
                </c:pt>
                <c:pt idx="14">
                  <c:v>3.9</c:v>
                </c:pt>
                <c:pt idx="15">
                  <c:v>4.2</c:v>
                </c:pt>
                <c:pt idx="16">
                  <c:v>3.8</c:v>
                </c:pt>
                <c:pt idx="17">
                  <c:v>4</c:v>
                </c:pt>
                <c:pt idx="18">
                  <c:v>5.7</c:v>
                </c:pt>
                <c:pt idx="19">
                  <c:v>2.6</c:v>
                </c:pt>
                <c:pt idx="20">
                  <c:v>6</c:v>
                </c:pt>
                <c:pt idx="21">
                  <c:v>3.9</c:v>
                </c:pt>
                <c:pt idx="22">
                  <c:v>4.4000000000000004</c:v>
                </c:pt>
                <c:pt idx="23">
                  <c:v>3.6</c:v>
                </c:pt>
                <c:pt idx="24">
                  <c:v>3.1</c:v>
                </c:pt>
                <c:pt idx="25">
                  <c:v>1.2</c:v>
                </c:pt>
                <c:pt idx="26">
                  <c:v>5.7</c:v>
                </c:pt>
                <c:pt idx="27">
                  <c:v>3.9</c:v>
                </c:pt>
                <c:pt idx="28">
                  <c:v>4.9000000000000004</c:v>
                </c:pt>
                <c:pt idx="29">
                  <c:v>5.6</c:v>
                </c:pt>
                <c:pt idx="30">
                  <c:v>5.0999999999999996</c:v>
                </c:pt>
                <c:pt idx="31">
                  <c:v>3.1</c:v>
                </c:pt>
                <c:pt idx="32">
                  <c:v>6.8</c:v>
                </c:pt>
                <c:pt idx="33">
                  <c:v>6.4</c:v>
                </c:pt>
                <c:pt idx="34">
                  <c:v>3.2</c:v>
                </c:pt>
                <c:pt idx="35">
                  <c:v>5.8</c:v>
                </c:pt>
                <c:pt idx="36">
                  <c:v>5.9</c:v>
                </c:pt>
                <c:pt idx="37">
                  <c:v>3.5</c:v>
                </c:pt>
                <c:pt idx="38">
                  <c:v>4.4000000000000004</c:v>
                </c:pt>
                <c:pt idx="39">
                  <c:v>4.7</c:v>
                </c:pt>
                <c:pt idx="40">
                  <c:v>5.0999999999999996</c:v>
                </c:pt>
                <c:pt idx="4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 (&gt;5 yrs): NRT</c:v>
                </c:pt>
              </c:strCache>
            </c:strRef>
          </c:tx>
          <c:spPr>
            <a:ln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42"/>
                <c:pt idx="0">
                  <c:v>2.6</c:v>
                </c:pt>
                <c:pt idx="1">
                  <c:v>2.1</c:v>
                </c:pt>
                <c:pt idx="2">
                  <c:v>2.2000000000000002</c:v>
                </c:pt>
                <c:pt idx="3">
                  <c:v>2.7</c:v>
                </c:pt>
                <c:pt idx="4">
                  <c:v>2.5</c:v>
                </c:pt>
                <c:pt idx="5">
                  <c:v>2.2000000000000002</c:v>
                </c:pt>
                <c:pt idx="6">
                  <c:v>3.3</c:v>
                </c:pt>
                <c:pt idx="7">
                  <c:v>2.6</c:v>
                </c:pt>
                <c:pt idx="8">
                  <c:v>2.4</c:v>
                </c:pt>
                <c:pt idx="9">
                  <c:v>2</c:v>
                </c:pt>
                <c:pt idx="10">
                  <c:v>2.4</c:v>
                </c:pt>
                <c:pt idx="11">
                  <c:v>1.1000000000000001</c:v>
                </c:pt>
                <c:pt idx="12">
                  <c:v>2.8</c:v>
                </c:pt>
                <c:pt idx="13">
                  <c:v>3.1</c:v>
                </c:pt>
                <c:pt idx="14">
                  <c:v>2.7</c:v>
                </c:pt>
                <c:pt idx="15">
                  <c:v>3.1</c:v>
                </c:pt>
                <c:pt idx="16">
                  <c:v>1.7</c:v>
                </c:pt>
                <c:pt idx="17">
                  <c:v>1.7</c:v>
                </c:pt>
                <c:pt idx="18">
                  <c:v>2.4</c:v>
                </c:pt>
                <c:pt idx="19">
                  <c:v>2.7</c:v>
                </c:pt>
                <c:pt idx="20">
                  <c:v>1.2</c:v>
                </c:pt>
                <c:pt idx="21">
                  <c:v>2.2999999999999998</c:v>
                </c:pt>
                <c:pt idx="22">
                  <c:v>2.1</c:v>
                </c:pt>
                <c:pt idx="23">
                  <c:v>1.6</c:v>
                </c:pt>
                <c:pt idx="24">
                  <c:v>2.5</c:v>
                </c:pt>
                <c:pt idx="25">
                  <c:v>1.7</c:v>
                </c:pt>
                <c:pt idx="26">
                  <c:v>1.8</c:v>
                </c:pt>
                <c:pt idx="27">
                  <c:v>1</c:v>
                </c:pt>
                <c:pt idx="28">
                  <c:v>1.5</c:v>
                </c:pt>
                <c:pt idx="29">
                  <c:v>1.3</c:v>
                </c:pt>
                <c:pt idx="30">
                  <c:v>1.2</c:v>
                </c:pt>
                <c:pt idx="31">
                  <c:v>1.9</c:v>
                </c:pt>
                <c:pt idx="32">
                  <c:v>1.3</c:v>
                </c:pt>
                <c:pt idx="33">
                  <c:v>2.1</c:v>
                </c:pt>
                <c:pt idx="34">
                  <c:v>2.7</c:v>
                </c:pt>
                <c:pt idx="35">
                  <c:v>1.9</c:v>
                </c:pt>
                <c:pt idx="36">
                  <c:v>2</c:v>
                </c:pt>
                <c:pt idx="37">
                  <c:v>1.9</c:v>
                </c:pt>
                <c:pt idx="38">
                  <c:v>0.8</c:v>
                </c:pt>
                <c:pt idx="39">
                  <c:v>1.1000000000000001</c:v>
                </c:pt>
                <c:pt idx="40">
                  <c:v>2.6</c:v>
                </c:pt>
                <c:pt idx="4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30-4059-97B7-F81896459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0182110557063982"/>
          <c:y val="1.825783435849233E-2"/>
          <c:w val="0.332925909616828"/>
          <c:h val="0.3214142246994607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845413718088421E-2"/>
          <c:y val="3.2224756738427063E-2"/>
          <c:w val="0.89346457709822502"/>
          <c:h val="0.657305867380260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Smoking prevalence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2.900083234999272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FA-44E7-B935-4C8840FE4907}"/>
                </c:ext>
              </c:extLst>
            </c:dLbl>
            <c:dLbl>
              <c:idx val="15"/>
              <c:layout>
                <c:manualLayout>
                  <c:x val="-2.562221059111925E-2"/>
                  <c:y val="-5.1672784603670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0-4290-A9D1-6B2CF80421B7}"/>
                </c:ext>
              </c:extLst>
            </c:dLbl>
            <c:dLbl>
              <c:idx val="16"/>
              <c:layout>
                <c:manualLayout>
                  <c:x val="-1.9427911406038296E-2"/>
                  <c:y val="-5.7629301560865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BA-4BF3-96B5-AE2879F51F74}"/>
                </c:ext>
              </c:extLst>
            </c:dLbl>
            <c:dLbl>
              <c:idx val="17"/>
              <c:layout>
                <c:manualLayout>
                  <c:x val="-2.6321709544380586E-3"/>
                  <c:y val="-4.4822790102895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E3-4273-ADBC-E2159A39DEE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24.1</c:v>
                </c:pt>
                <c:pt idx="1">
                  <c:v>22</c:v>
                </c:pt>
                <c:pt idx="2">
                  <c:v>21.5</c:v>
                </c:pt>
                <c:pt idx="3">
                  <c:v>21.4</c:v>
                </c:pt>
                <c:pt idx="4">
                  <c:v>20.8</c:v>
                </c:pt>
                <c:pt idx="5">
                  <c:v>20</c:v>
                </c:pt>
                <c:pt idx="6">
                  <c:v>19.2</c:v>
                </c:pt>
                <c:pt idx="7">
                  <c:v>18.5</c:v>
                </c:pt>
                <c:pt idx="8">
                  <c:v>18.7</c:v>
                </c:pt>
                <c:pt idx="9">
                  <c:v>18</c:v>
                </c:pt>
                <c:pt idx="10">
                  <c:v>17.2</c:v>
                </c:pt>
                <c:pt idx="11">
                  <c:v>17.2</c:v>
                </c:pt>
                <c:pt idx="12">
                  <c:v>15.4</c:v>
                </c:pt>
                <c:pt idx="13">
                  <c:v>14.8</c:v>
                </c:pt>
                <c:pt idx="14" formatCode="0.0">
                  <c:v>14.8</c:v>
                </c:pt>
                <c:pt idx="15">
                  <c:v>14.8</c:v>
                </c:pt>
                <c:pt idx="16">
                  <c:v>14.6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56-400C-A340-16353C7D8D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24.7</c:v>
                </c:pt>
                <c:pt idx="1">
                  <c:v>22.6</c:v>
                </c:pt>
                <c:pt idx="2">
                  <c:v>22.1</c:v>
                </c:pt>
                <c:pt idx="3">
                  <c:v>21.9</c:v>
                </c:pt>
                <c:pt idx="4">
                  <c:v>21.3</c:v>
                </c:pt>
                <c:pt idx="5">
                  <c:v>20.6</c:v>
                </c:pt>
                <c:pt idx="6">
                  <c:v>19.8</c:v>
                </c:pt>
                <c:pt idx="7">
                  <c:v>19.100000000000001</c:v>
                </c:pt>
                <c:pt idx="8">
                  <c:v>19.3</c:v>
                </c:pt>
                <c:pt idx="9">
                  <c:v>18.5</c:v>
                </c:pt>
                <c:pt idx="10">
                  <c:v>17.7</c:v>
                </c:pt>
                <c:pt idx="11">
                  <c:v>17.7</c:v>
                </c:pt>
                <c:pt idx="12">
                  <c:v>15.9</c:v>
                </c:pt>
                <c:pt idx="13">
                  <c:v>15.3</c:v>
                </c:pt>
                <c:pt idx="14" formatCode="0.0">
                  <c:v>15.3</c:v>
                </c:pt>
                <c:pt idx="15">
                  <c:v>15.3</c:v>
                </c:pt>
                <c:pt idx="16">
                  <c:v>15.1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56-400C-A340-16353C7D8D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23.6</c:v>
                </c:pt>
                <c:pt idx="1">
                  <c:v>21.4</c:v>
                </c:pt>
                <c:pt idx="2">
                  <c:v>21</c:v>
                </c:pt>
                <c:pt idx="3">
                  <c:v>20.8</c:v>
                </c:pt>
                <c:pt idx="4">
                  <c:v>20.2</c:v>
                </c:pt>
                <c:pt idx="5">
                  <c:v>19.5</c:v>
                </c:pt>
                <c:pt idx="6">
                  <c:v>18.7</c:v>
                </c:pt>
                <c:pt idx="7">
                  <c:v>18</c:v>
                </c:pt>
                <c:pt idx="8">
                  <c:v>18.2</c:v>
                </c:pt>
                <c:pt idx="9">
                  <c:v>17.5</c:v>
                </c:pt>
                <c:pt idx="10">
                  <c:v>16.7</c:v>
                </c:pt>
                <c:pt idx="11">
                  <c:v>16.7</c:v>
                </c:pt>
                <c:pt idx="12">
                  <c:v>15</c:v>
                </c:pt>
                <c:pt idx="13">
                  <c:v>14.3</c:v>
                </c:pt>
                <c:pt idx="14" formatCode="0.0">
                  <c:v>14.3</c:v>
                </c:pt>
                <c:pt idx="15">
                  <c:v>14.3</c:v>
                </c:pt>
                <c:pt idx="16">
                  <c:v>14.1</c:v>
                </c:pt>
                <c:pt idx="1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56-400C-A340-16353C7D8D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Daily smoking prevalence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6600461370633268E-2"/>
                  <c:y val="4.154670577643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8B-465F-9FA1-4ED1524412D0}"/>
                </c:ext>
              </c:extLst>
            </c:dLbl>
            <c:dLbl>
              <c:idx val="1"/>
              <c:layout>
                <c:manualLayout>
                  <c:x val="-3.2048640684173298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8B-465F-9FA1-4ED1524412D0}"/>
                </c:ext>
              </c:extLst>
            </c:dLbl>
            <c:dLbl>
              <c:idx val="2"/>
              <c:layout>
                <c:manualLayout>
                  <c:x val="-2.622613325699974E-2"/>
                  <c:y val="3.559018881924246E-2"/>
                </c:manualLayout>
              </c:layout>
              <c:tx>
                <c:rich>
                  <a:bodyPr/>
                  <a:lstStyle/>
                  <a:p>
                    <a:fld id="{C1175960-BEA7-46C5-8D18-6588C93590A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8B-465F-9FA1-4ED1524412D0}"/>
                </c:ext>
              </c:extLst>
            </c:dLbl>
            <c:dLbl>
              <c:idx val="3"/>
              <c:layout>
                <c:manualLayout>
                  <c:x val="-3.6600461370633254E-2"/>
                  <c:y val="2.9633671862047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8B-465F-9FA1-4ED1524412D0}"/>
                </c:ext>
              </c:extLst>
            </c:dLbl>
            <c:dLbl>
              <c:idx val="4"/>
              <c:layout>
                <c:manualLayout>
                  <c:x val="-3.5083187808479993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8B-465F-9FA1-4ED1524412D0}"/>
                </c:ext>
              </c:extLst>
            </c:dLbl>
            <c:dLbl>
              <c:idx val="5"/>
              <c:layout>
                <c:manualLayout>
                  <c:x val="-3.3812501067766336E-2"/>
                  <c:y val="1.7720637947656288E-2"/>
                </c:manualLayout>
              </c:layout>
              <c:tx>
                <c:rich>
                  <a:bodyPr/>
                  <a:lstStyle/>
                  <a:p>
                    <a:fld id="{2DEC3E9A-2D10-42A4-A9C2-4F2BAD8FE9E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18B-465F-9FA1-4ED1524412D0}"/>
                </c:ext>
              </c:extLst>
            </c:dLbl>
            <c:dLbl>
              <c:idx val="6"/>
              <c:layout>
                <c:manualLayout>
                  <c:x val="-3.8117734932786626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8B-465F-9FA1-4ED1524412D0}"/>
                </c:ext>
              </c:extLst>
            </c:dLbl>
            <c:dLbl>
              <c:idx val="7"/>
              <c:layout>
                <c:manualLayout>
                  <c:x val="-3.5083187808479938E-2"/>
                  <c:y val="1.7720637947656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8B-465F-9FA1-4ED1524412D0}"/>
                </c:ext>
              </c:extLst>
            </c:dLbl>
            <c:dLbl>
              <c:idx val="8"/>
              <c:layout>
                <c:manualLayout>
                  <c:x val="-3.2048640684173298E-2"/>
                  <c:y val="3.8568447297840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8B-465F-9FA1-4ED1524412D0}"/>
                </c:ext>
              </c:extLst>
            </c:dLbl>
            <c:dLbl>
              <c:idx val="9"/>
              <c:layout>
                <c:manualLayout>
                  <c:x val="-3.0531367122019978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8B-465F-9FA1-4ED1524412D0}"/>
                </c:ext>
              </c:extLst>
            </c:dLbl>
            <c:dLbl>
              <c:idx val="10"/>
              <c:layout>
                <c:manualLayout>
                  <c:x val="-2.9014093559866769E-2"/>
                  <c:y val="3.2611930340644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8B-465F-9FA1-4ED1524412D0}"/>
                </c:ext>
              </c:extLst>
            </c:dLbl>
            <c:dLbl>
              <c:idx val="11"/>
              <c:layout>
                <c:manualLayout>
                  <c:x val="-3.2048640684173409E-2"/>
                  <c:y val="2.6655413383449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8B-465F-9FA1-4ED1524412D0}"/>
                </c:ext>
              </c:extLst>
            </c:dLbl>
            <c:dLbl>
              <c:idx val="12"/>
              <c:layout>
                <c:manualLayout>
                  <c:x val="-3.3565914246326614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8B-465F-9FA1-4ED1524412D0}"/>
                </c:ext>
              </c:extLst>
            </c:dLbl>
            <c:dLbl>
              <c:idx val="13"/>
              <c:layout>
                <c:manualLayout>
                  <c:x val="-3.2776931994006886E-2"/>
                  <c:y val="2.963367186204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8B-465F-9FA1-4ED1524412D0}"/>
                </c:ext>
              </c:extLst>
            </c:dLbl>
            <c:dLbl>
              <c:idx val="14"/>
              <c:layout>
                <c:manualLayout>
                  <c:x val="-3.2776931994006886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8B-465F-9FA1-4ED1524412D0}"/>
                </c:ext>
              </c:extLst>
            </c:dLbl>
            <c:dLbl>
              <c:idx val="15"/>
              <c:layout>
                <c:manualLayout>
                  <c:x val="-2.9742384869700361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8B-465F-9FA1-4ED1524412D0}"/>
                </c:ext>
              </c:extLst>
            </c:dLbl>
            <c:dLbl>
              <c:idx val="16"/>
              <c:layout>
                <c:manualLayout>
                  <c:x val="-1.7019269493709705E-2"/>
                  <c:y val="4.1546705776437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8B-465F-9FA1-4ED1524412D0}"/>
                </c:ext>
              </c:extLst>
            </c:dLbl>
            <c:dLbl>
              <c:idx val="17"/>
              <c:layout>
                <c:manualLayout>
                  <c:x val="-8.7012652030513359E-3"/>
                  <c:y val="4.1546705776437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E3-4273-ADBC-E2159A39DE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21.5</c:v>
                </c:pt>
                <c:pt idx="1">
                  <c:v>19.899999999999999</c:v>
                </c:pt>
                <c:pt idx="2">
                  <c:v>19</c:v>
                </c:pt>
                <c:pt idx="3">
                  <c:v>18.899999999999999</c:v>
                </c:pt>
                <c:pt idx="4">
                  <c:v>18.899999999999999</c:v>
                </c:pt>
                <c:pt idx="5">
                  <c:v>18</c:v>
                </c:pt>
                <c:pt idx="6">
                  <c:v>16.8</c:v>
                </c:pt>
                <c:pt idx="7">
                  <c:v>16.399999999999999</c:v>
                </c:pt>
                <c:pt idx="8">
                  <c:v>16.399999999999999</c:v>
                </c:pt>
                <c:pt idx="9">
                  <c:v>15.9</c:v>
                </c:pt>
                <c:pt idx="10">
                  <c:v>14.8</c:v>
                </c:pt>
                <c:pt idx="11">
                  <c:v>14.5</c:v>
                </c:pt>
                <c:pt idx="12">
                  <c:v>13.4</c:v>
                </c:pt>
                <c:pt idx="13">
                  <c:v>11.7</c:v>
                </c:pt>
                <c:pt idx="14">
                  <c:v>11.4</c:v>
                </c:pt>
                <c:pt idx="15">
                  <c:v>11.3</c:v>
                </c:pt>
                <c:pt idx="16">
                  <c:v>11</c:v>
                </c:pt>
                <c:pt idx="17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8B-465F-9FA1-4ED1524412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Upper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21</c:v>
                </c:pt>
                <c:pt idx="1">
                  <c:v>19.399999999999999</c:v>
                </c:pt>
                <c:pt idx="2">
                  <c:v>18.399999999999999</c:v>
                </c:pt>
                <c:pt idx="3">
                  <c:v>18.399999999999999</c:v>
                </c:pt>
                <c:pt idx="4">
                  <c:v>18.399999999999999</c:v>
                </c:pt>
                <c:pt idx="5">
                  <c:v>17.5</c:v>
                </c:pt>
                <c:pt idx="6">
                  <c:v>16.399999999999999</c:v>
                </c:pt>
                <c:pt idx="7">
                  <c:v>15.9</c:v>
                </c:pt>
                <c:pt idx="8">
                  <c:v>15.9</c:v>
                </c:pt>
                <c:pt idx="9">
                  <c:v>15.4</c:v>
                </c:pt>
                <c:pt idx="10">
                  <c:v>14.3</c:v>
                </c:pt>
                <c:pt idx="11">
                  <c:v>14</c:v>
                </c:pt>
                <c:pt idx="12">
                  <c:v>13</c:v>
                </c:pt>
                <c:pt idx="13">
                  <c:v>11.2</c:v>
                </c:pt>
                <c:pt idx="14">
                  <c:v>11</c:v>
                </c:pt>
                <c:pt idx="15">
                  <c:v>10.9</c:v>
                </c:pt>
                <c:pt idx="16">
                  <c:v>10.6</c:v>
                </c:pt>
                <c:pt idx="17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8B-465F-9FA1-4ED1524412D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Lower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Mar (N=5031)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0">
                  <c:v>22.1</c:v>
                </c:pt>
                <c:pt idx="1">
                  <c:v>20.5</c:v>
                </c:pt>
                <c:pt idx="2">
                  <c:v>19.5</c:v>
                </c:pt>
                <c:pt idx="3">
                  <c:v>19.399999999999999</c:v>
                </c:pt>
                <c:pt idx="4">
                  <c:v>19.399999999999999</c:v>
                </c:pt>
                <c:pt idx="5">
                  <c:v>18.600000000000001</c:v>
                </c:pt>
                <c:pt idx="6">
                  <c:v>17.3</c:v>
                </c:pt>
                <c:pt idx="7">
                  <c:v>16.899999999999999</c:v>
                </c:pt>
                <c:pt idx="8">
                  <c:v>17</c:v>
                </c:pt>
                <c:pt idx="9">
                  <c:v>16.399999999999999</c:v>
                </c:pt>
                <c:pt idx="10">
                  <c:v>15.2</c:v>
                </c:pt>
                <c:pt idx="11">
                  <c:v>14.9</c:v>
                </c:pt>
                <c:pt idx="12">
                  <c:v>13.9</c:v>
                </c:pt>
                <c:pt idx="13">
                  <c:v>12.2</c:v>
                </c:pt>
                <c:pt idx="14">
                  <c:v>11.9</c:v>
                </c:pt>
                <c:pt idx="15">
                  <c:v>11.7</c:v>
                </c:pt>
                <c:pt idx="16">
                  <c:v>11.5</c:v>
                </c:pt>
                <c:pt idx="17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8B-465F-9FA1-4ED152441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263040"/>
        <c:axId val="122264576"/>
      </c:lineChart>
      <c:catAx>
        <c:axId val="1222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64576"/>
        <c:crosses val="autoZero"/>
        <c:auto val="1"/>
        <c:lblAlgn val="ctr"/>
        <c:lblOffset val="100"/>
        <c:noMultiLvlLbl val="0"/>
      </c:catAx>
      <c:valAx>
        <c:axId val="122264576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226304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0993154706827513"/>
          <c:y val="2.6999437414008648E-2"/>
          <c:w val="0.36882662306157848"/>
          <c:h val="0.1478276183992587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147516902198134E-2"/>
          <c:y val="4.7116049131415538E-2"/>
          <c:w val="0.89192059051460104"/>
          <c:h val="0.689137587802929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3.260849804053037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68-4ABC-AD9D-0E1F5B74AF1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Mar (N=932)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6.7</c:v>
                </c:pt>
                <c:pt idx="1">
                  <c:v>5.6</c:v>
                </c:pt>
                <c:pt idx="2">
                  <c:v>5</c:v>
                </c:pt>
                <c:pt idx="3">
                  <c:v>4.8</c:v>
                </c:pt>
                <c:pt idx="4">
                  <c:v>4.5999999999999996</c:v>
                </c:pt>
                <c:pt idx="5">
                  <c:v>6.2</c:v>
                </c:pt>
                <c:pt idx="6">
                  <c:v>6.2</c:v>
                </c:pt>
                <c:pt idx="7">
                  <c:v>7.2</c:v>
                </c:pt>
                <c:pt idx="8">
                  <c:v>6.2</c:v>
                </c:pt>
                <c:pt idx="9">
                  <c:v>6</c:v>
                </c:pt>
                <c:pt idx="10">
                  <c:v>6.4</c:v>
                </c:pt>
                <c:pt idx="11">
                  <c:v>5.4</c:v>
                </c:pt>
                <c:pt idx="12">
                  <c:v>4.3</c:v>
                </c:pt>
                <c:pt idx="13">
                  <c:v>8</c:v>
                </c:pt>
                <c:pt idx="14">
                  <c:v>9.1999999999999993</c:v>
                </c:pt>
                <c:pt idx="15">
                  <c:v>9</c:v>
                </c:pt>
                <c:pt idx="16">
                  <c:v>8.5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98-407B-A7D3-D68BC9D2E8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Mar (N=932)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6</c:v>
                </c:pt>
                <c:pt idx="1">
                  <c:v>4.9000000000000004</c:v>
                </c:pt>
                <c:pt idx="2">
                  <c:v>4.4000000000000004</c:v>
                </c:pt>
                <c:pt idx="3">
                  <c:v>4.2</c:v>
                </c:pt>
                <c:pt idx="4">
                  <c:v>4</c:v>
                </c:pt>
                <c:pt idx="5">
                  <c:v>5.5</c:v>
                </c:pt>
                <c:pt idx="6">
                  <c:v>5.5</c:v>
                </c:pt>
                <c:pt idx="7">
                  <c:v>6.4</c:v>
                </c:pt>
                <c:pt idx="8">
                  <c:v>5.4</c:v>
                </c:pt>
                <c:pt idx="9">
                  <c:v>5.3</c:v>
                </c:pt>
                <c:pt idx="10">
                  <c:v>5.6</c:v>
                </c:pt>
                <c:pt idx="11">
                  <c:v>4.7</c:v>
                </c:pt>
                <c:pt idx="12">
                  <c:v>3.6</c:v>
                </c:pt>
                <c:pt idx="13">
                  <c:v>7</c:v>
                </c:pt>
                <c:pt idx="14">
                  <c:v>8.3000000000000007</c:v>
                </c:pt>
                <c:pt idx="15">
                  <c:v>8.1</c:v>
                </c:pt>
                <c:pt idx="16">
                  <c:v>7.6</c:v>
                </c:pt>
                <c:pt idx="17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98-407B-A7D3-D68BC9D2E8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Upper 95% CI2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Mar (N=932)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7.3</c:v>
                </c:pt>
                <c:pt idx="1">
                  <c:v>6.2</c:v>
                </c:pt>
                <c:pt idx="2">
                  <c:v>5.6</c:v>
                </c:pt>
                <c:pt idx="3">
                  <c:v>5.3</c:v>
                </c:pt>
                <c:pt idx="4">
                  <c:v>5.2</c:v>
                </c:pt>
                <c:pt idx="5">
                  <c:v>6.9</c:v>
                </c:pt>
                <c:pt idx="6">
                  <c:v>6.8</c:v>
                </c:pt>
                <c:pt idx="7">
                  <c:v>8</c:v>
                </c:pt>
                <c:pt idx="8">
                  <c:v>6.9</c:v>
                </c:pt>
                <c:pt idx="9">
                  <c:v>6.7</c:v>
                </c:pt>
                <c:pt idx="10">
                  <c:v>7.2</c:v>
                </c:pt>
                <c:pt idx="11">
                  <c:v>6.1</c:v>
                </c:pt>
                <c:pt idx="12">
                  <c:v>4.9000000000000004</c:v>
                </c:pt>
                <c:pt idx="13">
                  <c:v>8.9</c:v>
                </c:pt>
                <c:pt idx="14">
                  <c:v>10.1</c:v>
                </c:pt>
                <c:pt idx="15">
                  <c:v>9.9</c:v>
                </c:pt>
                <c:pt idx="16">
                  <c:v>9.3000000000000007</c:v>
                </c:pt>
                <c:pt idx="17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98-407B-A7D3-D68BC9D2E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858176"/>
        <c:axId val="127859712"/>
      </c:lineChart>
      <c:catAx>
        <c:axId val="127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127859712"/>
        <c:crosses val="autoZero"/>
        <c:auto val="1"/>
        <c:lblAlgn val="ctr"/>
        <c:lblOffset val="100"/>
        <c:noMultiLvlLbl val="0"/>
      </c:catAx>
      <c:valAx>
        <c:axId val="127859712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dirty="0"/>
                  <a:t>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85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7531021882254"/>
          <c:y val="2.3289986764334806E-2"/>
          <c:w val="0.89292468978117745"/>
          <c:h val="0.680168499116840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1.8299551408831421E-2"/>
                  <c:y val="-6.6564092606506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DD-4671-A284-4FF3A560DA11}"/>
                </c:ext>
              </c:extLst>
            </c:dLbl>
            <c:dLbl>
              <c:idx val="14"/>
              <c:layout>
                <c:manualLayout>
                  <c:x val="-3.660366569793528E-2"/>
                  <c:y val="-7.8477129314606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09-4AD4-B50B-46706BD7F7F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Mar (N=894)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42.5</c:v>
                </c:pt>
                <c:pt idx="1">
                  <c:v>39.799999999999997</c:v>
                </c:pt>
                <c:pt idx="2">
                  <c:v>37</c:v>
                </c:pt>
                <c:pt idx="3">
                  <c:v>35.9</c:v>
                </c:pt>
                <c:pt idx="4">
                  <c:v>33.5</c:v>
                </c:pt>
                <c:pt idx="5">
                  <c:v>34.4</c:v>
                </c:pt>
                <c:pt idx="6">
                  <c:v>38.5</c:v>
                </c:pt>
                <c:pt idx="7">
                  <c:v>37.299999999999997</c:v>
                </c:pt>
                <c:pt idx="8">
                  <c:v>32.5</c:v>
                </c:pt>
                <c:pt idx="9">
                  <c:v>30.9</c:v>
                </c:pt>
                <c:pt idx="10">
                  <c:v>34.299999999999997</c:v>
                </c:pt>
                <c:pt idx="11">
                  <c:v>30.1</c:v>
                </c:pt>
                <c:pt idx="12">
                  <c:v>29.1</c:v>
                </c:pt>
                <c:pt idx="13">
                  <c:v>36.1</c:v>
                </c:pt>
                <c:pt idx="14">
                  <c:v>37.799999999999997</c:v>
                </c:pt>
                <c:pt idx="15">
                  <c:v>37</c:v>
                </c:pt>
                <c:pt idx="16">
                  <c:v>36.1</c:v>
                </c:pt>
                <c:pt idx="17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4-4BB8-95F5-771162A738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Mar (N=894)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43.8</c:v>
                </c:pt>
                <c:pt idx="1">
                  <c:v>41.3</c:v>
                </c:pt>
                <c:pt idx="2">
                  <c:v>38.299999999999997</c:v>
                </c:pt>
                <c:pt idx="3">
                  <c:v>37.1</c:v>
                </c:pt>
                <c:pt idx="4">
                  <c:v>34.799999999999997</c:v>
                </c:pt>
                <c:pt idx="5">
                  <c:v>35.799999999999997</c:v>
                </c:pt>
                <c:pt idx="6">
                  <c:v>39.9</c:v>
                </c:pt>
                <c:pt idx="7">
                  <c:v>38.799999999999997</c:v>
                </c:pt>
                <c:pt idx="8">
                  <c:v>33.9</c:v>
                </c:pt>
                <c:pt idx="9">
                  <c:v>32.299999999999997</c:v>
                </c:pt>
                <c:pt idx="10">
                  <c:v>35.799999999999997</c:v>
                </c:pt>
                <c:pt idx="11">
                  <c:v>31.6</c:v>
                </c:pt>
                <c:pt idx="12">
                  <c:v>30.7</c:v>
                </c:pt>
                <c:pt idx="13">
                  <c:v>37.799999999999997</c:v>
                </c:pt>
                <c:pt idx="14">
                  <c:v>39.4</c:v>
                </c:pt>
                <c:pt idx="15">
                  <c:v>38.6</c:v>
                </c:pt>
                <c:pt idx="16">
                  <c:v>37.700000000000003</c:v>
                </c:pt>
                <c:pt idx="17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4-4BB8-95F5-771162A738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Mar (N=894)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41.3</c:v>
                </c:pt>
                <c:pt idx="1">
                  <c:v>38.4</c:v>
                </c:pt>
                <c:pt idx="2">
                  <c:v>35.6</c:v>
                </c:pt>
                <c:pt idx="3">
                  <c:v>34.6</c:v>
                </c:pt>
                <c:pt idx="4">
                  <c:v>32.200000000000003</c:v>
                </c:pt>
                <c:pt idx="5">
                  <c:v>33.1</c:v>
                </c:pt>
                <c:pt idx="6">
                  <c:v>37.1</c:v>
                </c:pt>
                <c:pt idx="7">
                  <c:v>35.799999999999997</c:v>
                </c:pt>
                <c:pt idx="8">
                  <c:v>31</c:v>
                </c:pt>
                <c:pt idx="9">
                  <c:v>29.4</c:v>
                </c:pt>
                <c:pt idx="10">
                  <c:v>32.700000000000003</c:v>
                </c:pt>
                <c:pt idx="11">
                  <c:v>28.7</c:v>
                </c:pt>
                <c:pt idx="12">
                  <c:v>27.6</c:v>
                </c:pt>
                <c:pt idx="13">
                  <c:v>34.4</c:v>
                </c:pt>
                <c:pt idx="14">
                  <c:v>36.200000000000003</c:v>
                </c:pt>
                <c:pt idx="15">
                  <c:v>35.4</c:v>
                </c:pt>
                <c:pt idx="16">
                  <c:v>34.5</c:v>
                </c:pt>
                <c:pt idx="17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4-4BB8-95F5-771162A7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42432"/>
        <c:axId val="42243200"/>
      </c:lineChart>
      <c:catAx>
        <c:axId val="4224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243200"/>
        <c:crosses val="autoZero"/>
        <c:auto val="1"/>
        <c:lblAlgn val="ctr"/>
        <c:lblOffset val="100"/>
        <c:noMultiLvlLbl val="0"/>
      </c:catAx>
      <c:valAx>
        <c:axId val="42243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4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55798794381471E-2"/>
          <c:y val="3.818127369562245E-2"/>
          <c:w val="0.89283418899560629"/>
          <c:h val="0.70188734819382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Mar (N=302)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15.7</c:v>
                </c:pt>
                <c:pt idx="1">
                  <c:v>14.1</c:v>
                </c:pt>
                <c:pt idx="2">
                  <c:v>13.6</c:v>
                </c:pt>
                <c:pt idx="3">
                  <c:v>13.4</c:v>
                </c:pt>
                <c:pt idx="4">
                  <c:v>13.7</c:v>
                </c:pt>
                <c:pt idx="5">
                  <c:v>17.600000000000001</c:v>
                </c:pt>
                <c:pt idx="6">
                  <c:v>15.8</c:v>
                </c:pt>
                <c:pt idx="7">
                  <c:v>19</c:v>
                </c:pt>
                <c:pt idx="8">
                  <c:v>17.8</c:v>
                </c:pt>
                <c:pt idx="9">
                  <c:v>18.5</c:v>
                </c:pt>
                <c:pt idx="10">
                  <c:v>17.8</c:v>
                </c:pt>
                <c:pt idx="11">
                  <c:v>16.399999999999999</c:v>
                </c:pt>
                <c:pt idx="12">
                  <c:v>14.2</c:v>
                </c:pt>
                <c:pt idx="13">
                  <c:v>21.5</c:v>
                </c:pt>
                <c:pt idx="14">
                  <c:v>24.6</c:v>
                </c:pt>
                <c:pt idx="15">
                  <c:v>26</c:v>
                </c:pt>
                <c:pt idx="16">
                  <c:v>24.5</c:v>
                </c:pt>
                <c:pt idx="17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3B-44F1-99F4-841CB503C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Mar (N=302)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17.100000000000001</c:v>
                </c:pt>
                <c:pt idx="1">
                  <c:v>15.6</c:v>
                </c:pt>
                <c:pt idx="2">
                  <c:v>15.2</c:v>
                </c:pt>
                <c:pt idx="3">
                  <c:v>14.9</c:v>
                </c:pt>
                <c:pt idx="4">
                  <c:v>15.4</c:v>
                </c:pt>
                <c:pt idx="5">
                  <c:v>19.399999999999999</c:v>
                </c:pt>
                <c:pt idx="6">
                  <c:v>17.600000000000001</c:v>
                </c:pt>
                <c:pt idx="7">
                  <c:v>21</c:v>
                </c:pt>
                <c:pt idx="8">
                  <c:v>19.899999999999999</c:v>
                </c:pt>
                <c:pt idx="9">
                  <c:v>20.6</c:v>
                </c:pt>
                <c:pt idx="10">
                  <c:v>19.899999999999999</c:v>
                </c:pt>
                <c:pt idx="11">
                  <c:v>18.600000000000001</c:v>
                </c:pt>
                <c:pt idx="12">
                  <c:v>16.3</c:v>
                </c:pt>
                <c:pt idx="13">
                  <c:v>23.9</c:v>
                </c:pt>
                <c:pt idx="14">
                  <c:v>27</c:v>
                </c:pt>
                <c:pt idx="15">
                  <c:v>28.4</c:v>
                </c:pt>
                <c:pt idx="16">
                  <c:v>26.8</c:v>
                </c:pt>
                <c:pt idx="17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3B-44F1-99F4-841CB503C7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Mar (N=302)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14.3</c:v>
                </c:pt>
                <c:pt idx="1">
                  <c:v>12.5</c:v>
                </c:pt>
                <c:pt idx="2">
                  <c:v>12</c:v>
                </c:pt>
                <c:pt idx="3">
                  <c:v>11.9</c:v>
                </c:pt>
                <c:pt idx="4">
                  <c:v>12.1</c:v>
                </c:pt>
                <c:pt idx="5">
                  <c:v>15.7</c:v>
                </c:pt>
                <c:pt idx="6">
                  <c:v>14.2</c:v>
                </c:pt>
                <c:pt idx="7">
                  <c:v>17</c:v>
                </c:pt>
                <c:pt idx="8">
                  <c:v>15.8</c:v>
                </c:pt>
                <c:pt idx="9">
                  <c:v>16.3</c:v>
                </c:pt>
                <c:pt idx="10">
                  <c:v>15.7</c:v>
                </c:pt>
                <c:pt idx="11">
                  <c:v>14.3</c:v>
                </c:pt>
                <c:pt idx="12">
                  <c:v>11.9</c:v>
                </c:pt>
                <c:pt idx="13">
                  <c:v>19.100000000000001</c:v>
                </c:pt>
                <c:pt idx="14">
                  <c:v>22.3</c:v>
                </c:pt>
                <c:pt idx="15">
                  <c:v>23.7</c:v>
                </c:pt>
                <c:pt idx="16">
                  <c:v>22.2</c:v>
                </c:pt>
                <c:pt idx="17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3B-44F1-99F4-841CB503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93504"/>
        <c:axId val="42303488"/>
      </c:lineChart>
      <c:catAx>
        <c:axId val="422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303488"/>
        <c:crosses val="autoZero"/>
        <c:auto val="1"/>
        <c:lblAlgn val="ctr"/>
        <c:lblOffset val="100"/>
        <c:noMultiLvlLbl val="0"/>
      </c:catAx>
      <c:valAx>
        <c:axId val="423034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9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51069310780599E-2"/>
          <c:y val="3.3826834200809862E-2"/>
          <c:w val="0.8521347331583552"/>
          <c:h val="0.75984403761144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harmful</c:v>
                </c:pt>
              </c:strCache>
            </c:strRef>
          </c:tx>
          <c:spPr>
            <a:ln w="2222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Sheet1!$A$3:$A$39</c:f>
              <c:strCache>
                <c:ptCount val="37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</c:strCache>
            </c:strRef>
          </c:cat>
          <c:val>
            <c:numRef>
              <c:f>Sheet1!$B$3:$B$39</c:f>
              <c:numCache>
                <c:formatCode>General</c:formatCode>
                <c:ptCount val="37"/>
                <c:pt idx="0">
                  <c:v>11</c:v>
                </c:pt>
                <c:pt idx="1">
                  <c:v>13.7</c:v>
                </c:pt>
                <c:pt idx="2">
                  <c:v>11.2</c:v>
                </c:pt>
                <c:pt idx="3">
                  <c:v>11.5</c:v>
                </c:pt>
                <c:pt idx="4">
                  <c:v>14.6</c:v>
                </c:pt>
                <c:pt idx="5">
                  <c:v>11.7</c:v>
                </c:pt>
                <c:pt idx="6">
                  <c:v>10.8</c:v>
                </c:pt>
                <c:pt idx="7">
                  <c:v>10.5</c:v>
                </c:pt>
                <c:pt idx="8">
                  <c:v>13.8</c:v>
                </c:pt>
                <c:pt idx="9">
                  <c:v>14.1</c:v>
                </c:pt>
                <c:pt idx="10">
                  <c:v>14</c:v>
                </c:pt>
                <c:pt idx="11">
                  <c:v>13.6</c:v>
                </c:pt>
                <c:pt idx="12">
                  <c:v>12.9</c:v>
                </c:pt>
                <c:pt idx="13">
                  <c:v>15.6</c:v>
                </c:pt>
                <c:pt idx="14">
                  <c:v>13.4</c:v>
                </c:pt>
                <c:pt idx="15">
                  <c:v>15.4</c:v>
                </c:pt>
                <c:pt idx="16">
                  <c:v>14.9</c:v>
                </c:pt>
                <c:pt idx="17">
                  <c:v>12.8</c:v>
                </c:pt>
                <c:pt idx="18">
                  <c:v>16.2</c:v>
                </c:pt>
                <c:pt idx="19">
                  <c:v>22.4</c:v>
                </c:pt>
                <c:pt idx="20">
                  <c:v>20.100000000000001</c:v>
                </c:pt>
                <c:pt idx="21">
                  <c:v>15.4</c:v>
                </c:pt>
                <c:pt idx="22">
                  <c:v>17.600000000000001</c:v>
                </c:pt>
                <c:pt idx="23">
                  <c:v>16.3</c:v>
                </c:pt>
                <c:pt idx="24">
                  <c:v>12.1</c:v>
                </c:pt>
                <c:pt idx="25">
                  <c:v>16.3</c:v>
                </c:pt>
                <c:pt idx="26">
                  <c:v>14</c:v>
                </c:pt>
                <c:pt idx="27">
                  <c:v>14.7</c:v>
                </c:pt>
                <c:pt idx="28">
                  <c:v>19.2</c:v>
                </c:pt>
                <c:pt idx="29">
                  <c:v>21.2</c:v>
                </c:pt>
                <c:pt idx="30">
                  <c:v>20.3</c:v>
                </c:pt>
                <c:pt idx="31">
                  <c:v>23.4</c:v>
                </c:pt>
                <c:pt idx="32">
                  <c:v>24.3</c:v>
                </c:pt>
                <c:pt idx="33">
                  <c:v>29.3</c:v>
                </c:pt>
                <c:pt idx="34">
                  <c:v>31.7</c:v>
                </c:pt>
                <c:pt idx="35">
                  <c:v>33.6</c:v>
                </c:pt>
                <c:pt idx="36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E-4C77-8DC6-7D868ED265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Equally harmful</c:v>
                </c:pt>
              </c:strCache>
            </c:strRef>
          </c:tx>
          <c:spPr>
            <a:ln w="22225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Sheet1!$A$3:$A$39</c:f>
              <c:strCache>
                <c:ptCount val="37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</c:strCache>
            </c:strRef>
          </c:cat>
          <c:val>
            <c:numRef>
              <c:f>Sheet1!$C$3:$C$39</c:f>
              <c:numCache>
                <c:formatCode>General</c:formatCode>
                <c:ptCount val="37"/>
                <c:pt idx="0">
                  <c:v>32.700000000000003</c:v>
                </c:pt>
                <c:pt idx="1">
                  <c:v>35.200000000000003</c:v>
                </c:pt>
                <c:pt idx="2">
                  <c:v>38</c:v>
                </c:pt>
                <c:pt idx="3">
                  <c:v>38.299999999999997</c:v>
                </c:pt>
                <c:pt idx="4">
                  <c:v>37</c:v>
                </c:pt>
                <c:pt idx="5">
                  <c:v>38.1</c:v>
                </c:pt>
                <c:pt idx="6">
                  <c:v>36.700000000000003</c:v>
                </c:pt>
                <c:pt idx="7">
                  <c:v>42.9</c:v>
                </c:pt>
                <c:pt idx="8">
                  <c:v>44.6</c:v>
                </c:pt>
                <c:pt idx="9">
                  <c:v>40.299999999999997</c:v>
                </c:pt>
                <c:pt idx="10">
                  <c:v>44.6</c:v>
                </c:pt>
                <c:pt idx="11">
                  <c:v>44.3</c:v>
                </c:pt>
                <c:pt idx="12">
                  <c:v>44.4</c:v>
                </c:pt>
                <c:pt idx="13">
                  <c:v>41.2</c:v>
                </c:pt>
                <c:pt idx="14">
                  <c:v>49.3</c:v>
                </c:pt>
                <c:pt idx="15">
                  <c:v>42.2</c:v>
                </c:pt>
                <c:pt idx="16">
                  <c:v>41.7</c:v>
                </c:pt>
                <c:pt idx="17">
                  <c:v>44.7</c:v>
                </c:pt>
                <c:pt idx="18">
                  <c:v>41.8</c:v>
                </c:pt>
                <c:pt idx="19">
                  <c:v>46.8</c:v>
                </c:pt>
                <c:pt idx="20">
                  <c:v>52.5</c:v>
                </c:pt>
                <c:pt idx="21">
                  <c:v>41.6</c:v>
                </c:pt>
                <c:pt idx="22">
                  <c:v>33.6</c:v>
                </c:pt>
                <c:pt idx="23">
                  <c:v>35.5</c:v>
                </c:pt>
                <c:pt idx="24">
                  <c:v>36.6</c:v>
                </c:pt>
                <c:pt idx="25">
                  <c:v>29.8</c:v>
                </c:pt>
                <c:pt idx="26">
                  <c:v>32.9</c:v>
                </c:pt>
                <c:pt idx="27">
                  <c:v>34.4</c:v>
                </c:pt>
                <c:pt idx="28">
                  <c:v>30.9</c:v>
                </c:pt>
                <c:pt idx="29">
                  <c:v>33.700000000000003</c:v>
                </c:pt>
                <c:pt idx="30">
                  <c:v>31.4</c:v>
                </c:pt>
                <c:pt idx="31">
                  <c:v>33.5</c:v>
                </c:pt>
                <c:pt idx="32">
                  <c:v>34.5</c:v>
                </c:pt>
                <c:pt idx="33">
                  <c:v>34.4</c:v>
                </c:pt>
                <c:pt idx="34">
                  <c:v>36.6</c:v>
                </c:pt>
                <c:pt idx="35">
                  <c:v>34.200000000000003</c:v>
                </c:pt>
                <c:pt idx="36">
                  <c:v>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E-4C77-8DC6-7D868ED265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 harmful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Sheet1!$A$3:$A$39</c:f>
              <c:strCache>
                <c:ptCount val="37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</c:strCache>
            </c:strRef>
          </c:cat>
          <c:val>
            <c:numRef>
              <c:f>Sheet1!$D$3:$D$39</c:f>
              <c:numCache>
                <c:formatCode>General</c:formatCode>
                <c:ptCount val="37"/>
                <c:pt idx="0">
                  <c:v>39.5</c:v>
                </c:pt>
                <c:pt idx="1">
                  <c:v>34.700000000000003</c:v>
                </c:pt>
                <c:pt idx="2">
                  <c:v>38</c:v>
                </c:pt>
                <c:pt idx="3">
                  <c:v>35.799999999999997</c:v>
                </c:pt>
                <c:pt idx="4">
                  <c:v>31.6</c:v>
                </c:pt>
                <c:pt idx="5">
                  <c:v>36.200000000000003</c:v>
                </c:pt>
                <c:pt idx="6">
                  <c:v>37.6</c:v>
                </c:pt>
                <c:pt idx="7">
                  <c:v>30.3</c:v>
                </c:pt>
                <c:pt idx="8">
                  <c:v>29.8</c:v>
                </c:pt>
                <c:pt idx="9">
                  <c:v>29.3</c:v>
                </c:pt>
                <c:pt idx="10">
                  <c:v>32.1</c:v>
                </c:pt>
                <c:pt idx="11">
                  <c:v>31.3</c:v>
                </c:pt>
                <c:pt idx="12">
                  <c:v>31.6</c:v>
                </c:pt>
                <c:pt idx="13">
                  <c:v>32.5</c:v>
                </c:pt>
                <c:pt idx="14">
                  <c:v>25.7</c:v>
                </c:pt>
                <c:pt idx="15">
                  <c:v>30.5</c:v>
                </c:pt>
                <c:pt idx="16">
                  <c:v>30.5</c:v>
                </c:pt>
                <c:pt idx="17">
                  <c:v>31.9</c:v>
                </c:pt>
                <c:pt idx="18">
                  <c:v>30.4</c:v>
                </c:pt>
                <c:pt idx="19">
                  <c:v>23.1</c:v>
                </c:pt>
                <c:pt idx="20">
                  <c:v>20.9</c:v>
                </c:pt>
                <c:pt idx="21">
                  <c:v>22.5</c:v>
                </c:pt>
                <c:pt idx="22">
                  <c:v>26</c:v>
                </c:pt>
                <c:pt idx="23">
                  <c:v>22.6</c:v>
                </c:pt>
                <c:pt idx="24">
                  <c:v>27.9</c:v>
                </c:pt>
                <c:pt idx="25">
                  <c:v>27.8</c:v>
                </c:pt>
                <c:pt idx="26">
                  <c:v>27.1</c:v>
                </c:pt>
                <c:pt idx="27">
                  <c:v>26.2</c:v>
                </c:pt>
                <c:pt idx="28">
                  <c:v>28.1</c:v>
                </c:pt>
                <c:pt idx="29">
                  <c:v>22.4</c:v>
                </c:pt>
                <c:pt idx="30">
                  <c:v>23.6</c:v>
                </c:pt>
                <c:pt idx="31">
                  <c:v>19.399999999999999</c:v>
                </c:pt>
                <c:pt idx="32">
                  <c:v>20.399999999999999</c:v>
                </c:pt>
                <c:pt idx="33">
                  <c:v>15.8</c:v>
                </c:pt>
                <c:pt idx="34">
                  <c:v>15.4</c:v>
                </c:pt>
                <c:pt idx="35">
                  <c:v>10</c:v>
                </c:pt>
                <c:pt idx="3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DE-4C77-8DC6-7D868ED265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</c:v>
                </c:pt>
              </c:strCache>
            </c:strRef>
          </c:tx>
          <c:spPr>
            <a:ln w="22225">
              <a:solidFill>
                <a:srgbClr val="002B82"/>
              </a:solidFill>
            </a:ln>
          </c:spPr>
          <c:marker>
            <c:symbol val="none"/>
          </c:marker>
          <c:cat>
            <c:strRef>
              <c:f>Sheet1!$A$3:$A$39</c:f>
              <c:strCache>
                <c:ptCount val="37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</c:strCache>
            </c:strRef>
          </c:cat>
          <c:val>
            <c:numRef>
              <c:f>Sheet1!$E$3:$E$39</c:f>
              <c:numCache>
                <c:formatCode>General</c:formatCode>
                <c:ptCount val="37"/>
                <c:pt idx="0">
                  <c:v>16.7</c:v>
                </c:pt>
                <c:pt idx="1">
                  <c:v>16.399999999999999</c:v>
                </c:pt>
                <c:pt idx="2">
                  <c:v>12.8</c:v>
                </c:pt>
                <c:pt idx="3">
                  <c:v>14.5</c:v>
                </c:pt>
                <c:pt idx="4">
                  <c:v>16.8</c:v>
                </c:pt>
                <c:pt idx="5">
                  <c:v>14</c:v>
                </c:pt>
                <c:pt idx="6">
                  <c:v>14.8</c:v>
                </c:pt>
                <c:pt idx="7">
                  <c:v>16.3</c:v>
                </c:pt>
                <c:pt idx="8">
                  <c:v>11.8</c:v>
                </c:pt>
                <c:pt idx="9">
                  <c:v>16.2</c:v>
                </c:pt>
                <c:pt idx="10">
                  <c:v>9.3000000000000007</c:v>
                </c:pt>
                <c:pt idx="11">
                  <c:v>10.8</c:v>
                </c:pt>
                <c:pt idx="12">
                  <c:v>11.1</c:v>
                </c:pt>
                <c:pt idx="13">
                  <c:v>10.8</c:v>
                </c:pt>
                <c:pt idx="14">
                  <c:v>11.5</c:v>
                </c:pt>
                <c:pt idx="15">
                  <c:v>11.9</c:v>
                </c:pt>
                <c:pt idx="16">
                  <c:v>12.9</c:v>
                </c:pt>
                <c:pt idx="17">
                  <c:v>10.6</c:v>
                </c:pt>
                <c:pt idx="18">
                  <c:v>11.5</c:v>
                </c:pt>
                <c:pt idx="19">
                  <c:v>7.6</c:v>
                </c:pt>
                <c:pt idx="20">
                  <c:v>6.5</c:v>
                </c:pt>
                <c:pt idx="21">
                  <c:v>20.6</c:v>
                </c:pt>
                <c:pt idx="22">
                  <c:v>22.8</c:v>
                </c:pt>
                <c:pt idx="23">
                  <c:v>25.6</c:v>
                </c:pt>
                <c:pt idx="24">
                  <c:v>23.4</c:v>
                </c:pt>
                <c:pt idx="25">
                  <c:v>26.1</c:v>
                </c:pt>
                <c:pt idx="26">
                  <c:v>25.9</c:v>
                </c:pt>
                <c:pt idx="27">
                  <c:v>24.8</c:v>
                </c:pt>
                <c:pt idx="28">
                  <c:v>21.7</c:v>
                </c:pt>
                <c:pt idx="29">
                  <c:v>22.8</c:v>
                </c:pt>
                <c:pt idx="30">
                  <c:v>24.7</c:v>
                </c:pt>
                <c:pt idx="31">
                  <c:v>23.8</c:v>
                </c:pt>
                <c:pt idx="32">
                  <c:v>20.8</c:v>
                </c:pt>
                <c:pt idx="33">
                  <c:v>20.6</c:v>
                </c:pt>
                <c:pt idx="34">
                  <c:v>16.2</c:v>
                </c:pt>
                <c:pt idx="35">
                  <c:v>22.2</c:v>
                </c:pt>
                <c:pt idx="36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13-4CEB-8D10-2644F5B2F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85024"/>
        <c:axId val="340281888"/>
      </c:lineChart>
      <c:dateAx>
        <c:axId val="34028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1888"/>
        <c:crosses val="autoZero"/>
        <c:auto val="0"/>
        <c:lblOffset val="100"/>
        <c:baseTimeUnit val="months"/>
      </c:dateAx>
      <c:valAx>
        <c:axId val="34028188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92220764071157"/>
          <c:y val="7.8568914505045662E-2"/>
          <c:w val="0.25104075532225134"/>
          <c:h val="0.294449601112514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1883168734626477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E-cig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2.4</c:v>
                </c:pt>
                <c:pt idx="1">
                  <c:v>3.2</c:v>
                </c:pt>
                <c:pt idx="2">
                  <c:v>4</c:v>
                </c:pt>
                <c:pt idx="3">
                  <c:v>5.7</c:v>
                </c:pt>
                <c:pt idx="4">
                  <c:v>7.2</c:v>
                </c:pt>
                <c:pt idx="5">
                  <c:v>8</c:v>
                </c:pt>
                <c:pt idx="6">
                  <c:v>11.4</c:v>
                </c:pt>
                <c:pt idx="7">
                  <c:v>17</c:v>
                </c:pt>
                <c:pt idx="8">
                  <c:v>16.399999999999999</c:v>
                </c:pt>
                <c:pt idx="9">
                  <c:v>21.5</c:v>
                </c:pt>
                <c:pt idx="10">
                  <c:v>20.399999999999999</c:v>
                </c:pt>
                <c:pt idx="11">
                  <c:v>21.1</c:v>
                </c:pt>
                <c:pt idx="12">
                  <c:v>20.8</c:v>
                </c:pt>
                <c:pt idx="13">
                  <c:v>21.7</c:v>
                </c:pt>
                <c:pt idx="14">
                  <c:v>18.600000000000001</c:v>
                </c:pt>
                <c:pt idx="15">
                  <c:v>22.9</c:v>
                </c:pt>
                <c:pt idx="16">
                  <c:v>21.2</c:v>
                </c:pt>
                <c:pt idx="17">
                  <c:v>23.6</c:v>
                </c:pt>
                <c:pt idx="18">
                  <c:v>22.8</c:v>
                </c:pt>
                <c:pt idx="19">
                  <c:v>21.6</c:v>
                </c:pt>
                <c:pt idx="20">
                  <c:v>22.1</c:v>
                </c:pt>
                <c:pt idx="21">
                  <c:v>23.6</c:v>
                </c:pt>
                <c:pt idx="22">
                  <c:v>20.2</c:v>
                </c:pt>
                <c:pt idx="23">
                  <c:v>20</c:v>
                </c:pt>
                <c:pt idx="24">
                  <c:v>20.100000000000001</c:v>
                </c:pt>
                <c:pt idx="25">
                  <c:v>19.7</c:v>
                </c:pt>
                <c:pt idx="26">
                  <c:v>20.3</c:v>
                </c:pt>
                <c:pt idx="27">
                  <c:v>19.399999999999999</c:v>
                </c:pt>
                <c:pt idx="28">
                  <c:v>19.899999999999999</c:v>
                </c:pt>
                <c:pt idx="29">
                  <c:v>20.3</c:v>
                </c:pt>
                <c:pt idx="30">
                  <c:v>17.399999999999999</c:v>
                </c:pt>
                <c:pt idx="31">
                  <c:v>20.7</c:v>
                </c:pt>
                <c:pt idx="32">
                  <c:v>19.5</c:v>
                </c:pt>
                <c:pt idx="33">
                  <c:v>18.899999999999999</c:v>
                </c:pt>
                <c:pt idx="34">
                  <c:v>17.600000000000001</c:v>
                </c:pt>
                <c:pt idx="35">
                  <c:v>17.899999999999999</c:v>
                </c:pt>
                <c:pt idx="36">
                  <c:v>19.100000000000001</c:v>
                </c:pt>
                <c:pt idx="37">
                  <c:v>22.4</c:v>
                </c:pt>
                <c:pt idx="38">
                  <c:v>19.5</c:v>
                </c:pt>
                <c:pt idx="39">
                  <c:v>22</c:v>
                </c:pt>
                <c:pt idx="40">
                  <c:v>21.4</c:v>
                </c:pt>
                <c:pt idx="41">
                  <c:v>25</c:v>
                </c:pt>
                <c:pt idx="42">
                  <c:v>23.5</c:v>
                </c:pt>
                <c:pt idx="43">
                  <c:v>23.8</c:v>
                </c:pt>
                <c:pt idx="44">
                  <c:v>28.8</c:v>
                </c:pt>
                <c:pt idx="45">
                  <c:v>28.5</c:v>
                </c:pt>
                <c:pt idx="46">
                  <c:v>34</c:v>
                </c:pt>
                <c:pt idx="47">
                  <c:v>33.9</c:v>
                </c:pt>
                <c:pt idx="48">
                  <c:v>34.799999999999997</c:v>
                </c:pt>
                <c:pt idx="49">
                  <c:v>32.4</c:v>
                </c:pt>
                <c:pt idx="50">
                  <c:v>34.5</c:v>
                </c:pt>
                <c:pt idx="51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 E-cig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</c:v>
                </c:pt>
                <c:pt idx="1">
                  <c:v>1.6</c:v>
                </c:pt>
                <c:pt idx="2">
                  <c:v>2.9</c:v>
                </c:pt>
                <c:pt idx="3">
                  <c:v>3.7</c:v>
                </c:pt>
                <c:pt idx="4">
                  <c:v>4.4000000000000004</c:v>
                </c:pt>
                <c:pt idx="5">
                  <c:v>6.3</c:v>
                </c:pt>
                <c:pt idx="6">
                  <c:v>8</c:v>
                </c:pt>
                <c:pt idx="7">
                  <c:v>10.3</c:v>
                </c:pt>
                <c:pt idx="8">
                  <c:v>7.6</c:v>
                </c:pt>
                <c:pt idx="9">
                  <c:v>11.1</c:v>
                </c:pt>
                <c:pt idx="10">
                  <c:v>10.4</c:v>
                </c:pt>
                <c:pt idx="11">
                  <c:v>11.6</c:v>
                </c:pt>
                <c:pt idx="12">
                  <c:v>12.1</c:v>
                </c:pt>
                <c:pt idx="13">
                  <c:v>14.1</c:v>
                </c:pt>
                <c:pt idx="14">
                  <c:v>11.4</c:v>
                </c:pt>
                <c:pt idx="15">
                  <c:v>14.9</c:v>
                </c:pt>
                <c:pt idx="16">
                  <c:v>12</c:v>
                </c:pt>
                <c:pt idx="17">
                  <c:v>14.8</c:v>
                </c:pt>
                <c:pt idx="18">
                  <c:v>12.8</c:v>
                </c:pt>
                <c:pt idx="19">
                  <c:v>15.5</c:v>
                </c:pt>
                <c:pt idx="20">
                  <c:v>13.3</c:v>
                </c:pt>
                <c:pt idx="21">
                  <c:v>14.5</c:v>
                </c:pt>
                <c:pt idx="22">
                  <c:v>12.6</c:v>
                </c:pt>
                <c:pt idx="23">
                  <c:v>12.9</c:v>
                </c:pt>
                <c:pt idx="24">
                  <c:v>11.4</c:v>
                </c:pt>
                <c:pt idx="25">
                  <c:v>10.5</c:v>
                </c:pt>
                <c:pt idx="26">
                  <c:v>11.9</c:v>
                </c:pt>
                <c:pt idx="27">
                  <c:v>10.9</c:v>
                </c:pt>
                <c:pt idx="28">
                  <c:v>13.1</c:v>
                </c:pt>
                <c:pt idx="29">
                  <c:v>12.6</c:v>
                </c:pt>
                <c:pt idx="30">
                  <c:v>10.4</c:v>
                </c:pt>
                <c:pt idx="31">
                  <c:v>13.3</c:v>
                </c:pt>
                <c:pt idx="32">
                  <c:v>12.6</c:v>
                </c:pt>
                <c:pt idx="33">
                  <c:v>11.6</c:v>
                </c:pt>
                <c:pt idx="34">
                  <c:v>10.199999999999999</c:v>
                </c:pt>
                <c:pt idx="35">
                  <c:v>12.7</c:v>
                </c:pt>
                <c:pt idx="36">
                  <c:v>10.7</c:v>
                </c:pt>
                <c:pt idx="37">
                  <c:v>12.7</c:v>
                </c:pt>
                <c:pt idx="38">
                  <c:v>12.7</c:v>
                </c:pt>
                <c:pt idx="39">
                  <c:v>11.9</c:v>
                </c:pt>
                <c:pt idx="40">
                  <c:v>13.1</c:v>
                </c:pt>
                <c:pt idx="41">
                  <c:v>14.3</c:v>
                </c:pt>
                <c:pt idx="42">
                  <c:v>14.3</c:v>
                </c:pt>
                <c:pt idx="43">
                  <c:v>13.1</c:v>
                </c:pt>
                <c:pt idx="44">
                  <c:v>17.600000000000001</c:v>
                </c:pt>
                <c:pt idx="45">
                  <c:v>16.899999999999999</c:v>
                </c:pt>
                <c:pt idx="46">
                  <c:v>22.7</c:v>
                </c:pt>
                <c:pt idx="47">
                  <c:v>22.4</c:v>
                </c:pt>
                <c:pt idx="48">
                  <c:v>18.600000000000001</c:v>
                </c:pt>
                <c:pt idx="49">
                  <c:v>20.100000000000001</c:v>
                </c:pt>
                <c:pt idx="50">
                  <c:v>21</c:v>
                </c:pt>
                <c:pt idx="51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Juul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29">
                  <c:v>0.3</c:v>
                </c:pt>
                <c:pt idx="30">
                  <c:v>0.6</c:v>
                </c:pt>
                <c:pt idx="31">
                  <c:v>0.9</c:v>
                </c:pt>
                <c:pt idx="32">
                  <c:v>0.2</c:v>
                </c:pt>
                <c:pt idx="33">
                  <c:v>0.6</c:v>
                </c:pt>
                <c:pt idx="34">
                  <c:v>1.2</c:v>
                </c:pt>
                <c:pt idx="35">
                  <c:v>0.8</c:v>
                </c:pt>
                <c:pt idx="36">
                  <c:v>0.9</c:v>
                </c:pt>
                <c:pt idx="37">
                  <c:v>1</c:v>
                </c:pt>
                <c:pt idx="38">
                  <c:v>1.1000000000000001</c:v>
                </c:pt>
                <c:pt idx="39">
                  <c:v>1.3</c:v>
                </c:pt>
                <c:pt idx="40">
                  <c:v>1.3</c:v>
                </c:pt>
                <c:pt idx="41">
                  <c:v>1.9</c:v>
                </c:pt>
                <c:pt idx="42">
                  <c:v>1.1000000000000001</c:v>
                </c:pt>
                <c:pt idx="43">
                  <c:v>1.6</c:v>
                </c:pt>
                <c:pt idx="44">
                  <c:v>1.5</c:v>
                </c:pt>
                <c:pt idx="45">
                  <c:v>1.7</c:v>
                </c:pt>
                <c:pt idx="46">
                  <c:v>2</c:v>
                </c:pt>
                <c:pt idx="47">
                  <c:v>1</c:v>
                </c:pt>
                <c:pt idx="48">
                  <c:v>0.2</c:v>
                </c:pt>
                <c:pt idx="49">
                  <c:v>0.6</c:v>
                </c:pt>
                <c:pt idx="50">
                  <c:v>0.9</c:v>
                </c:pt>
                <c:pt idx="5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333399"/>
              </a:solidFill>
              <a:prstDash val="sysDash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52"/>
                <c:pt idx="22">
                  <c:v>0.7</c:v>
                </c:pt>
                <c:pt idx="23">
                  <c:v>0.3</c:v>
                </c:pt>
                <c:pt idx="24">
                  <c:v>0.2</c:v>
                </c:pt>
                <c:pt idx="25">
                  <c:v>0.6</c:v>
                </c:pt>
                <c:pt idx="26">
                  <c:v>0.7</c:v>
                </c:pt>
                <c:pt idx="27">
                  <c:v>0.8</c:v>
                </c:pt>
                <c:pt idx="28">
                  <c:v>0.9</c:v>
                </c:pt>
                <c:pt idx="29">
                  <c:v>0.1</c:v>
                </c:pt>
                <c:pt idx="30">
                  <c:v>0.6</c:v>
                </c:pt>
                <c:pt idx="31">
                  <c:v>0.1</c:v>
                </c:pt>
                <c:pt idx="32">
                  <c:v>0.3</c:v>
                </c:pt>
                <c:pt idx="33">
                  <c:v>0.5</c:v>
                </c:pt>
                <c:pt idx="34">
                  <c:v>0.5</c:v>
                </c:pt>
                <c:pt idx="35">
                  <c:v>0.7</c:v>
                </c:pt>
                <c:pt idx="36">
                  <c:v>0.5</c:v>
                </c:pt>
                <c:pt idx="37">
                  <c:v>0.4</c:v>
                </c:pt>
                <c:pt idx="38">
                  <c:v>0.7</c:v>
                </c:pt>
                <c:pt idx="39">
                  <c:v>0.9</c:v>
                </c:pt>
                <c:pt idx="40">
                  <c:v>1.2</c:v>
                </c:pt>
                <c:pt idx="41">
                  <c:v>1.5</c:v>
                </c:pt>
                <c:pt idx="42">
                  <c:v>1.1000000000000001</c:v>
                </c:pt>
                <c:pt idx="43">
                  <c:v>1.4</c:v>
                </c:pt>
                <c:pt idx="44">
                  <c:v>0.5</c:v>
                </c:pt>
                <c:pt idx="45">
                  <c:v>1.3</c:v>
                </c:pt>
                <c:pt idx="46">
                  <c:v>1.1000000000000001</c:v>
                </c:pt>
                <c:pt idx="47">
                  <c:v>0.8</c:v>
                </c:pt>
                <c:pt idx="48">
                  <c:v>0.7</c:v>
                </c:pt>
                <c:pt idx="49">
                  <c:v>1.2</c:v>
                </c:pt>
                <c:pt idx="50">
                  <c:v>0.9</c:v>
                </c:pt>
                <c:pt idx="51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3E-4F4B-BE61-57AE8A9BC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and recent ex-smokers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743300231228694"/>
          <c:y val="1.6168058962165142E-2"/>
          <c:w val="0.30063881059822367"/>
          <c:h val="0.3157215249083963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82409611844538E-2"/>
          <c:y val="6.2848918447265686E-2"/>
          <c:w val="0.858103220622526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16-24</c:v>
                </c:pt>
              </c:strCache>
            </c:strRef>
          </c:tx>
          <c:spPr>
            <a:ln w="22225">
              <a:solidFill>
                <a:srgbClr val="333399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6</c:v>
                </c:pt>
                <c:pt idx="1">
                  <c:v>5.7</c:v>
                </c:pt>
                <c:pt idx="2">
                  <c:v>4.9000000000000004</c:v>
                </c:pt>
                <c:pt idx="3">
                  <c:v>4.3</c:v>
                </c:pt>
                <c:pt idx="4">
                  <c:v>3.7</c:v>
                </c:pt>
                <c:pt idx="5">
                  <c:v>5.9</c:v>
                </c:pt>
                <c:pt idx="6">
                  <c:v>5.2</c:v>
                </c:pt>
                <c:pt idx="7">
                  <c:v>5.8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  <c:pt idx="11">
                  <c:v>6.1</c:v>
                </c:pt>
                <c:pt idx="12">
                  <c:v>6.6</c:v>
                </c:pt>
                <c:pt idx="13">
                  <c:v>6.1</c:v>
                </c:pt>
                <c:pt idx="14">
                  <c:v>4.8</c:v>
                </c:pt>
                <c:pt idx="15">
                  <c:v>7.1</c:v>
                </c:pt>
                <c:pt idx="16">
                  <c:v>4.7</c:v>
                </c:pt>
                <c:pt idx="17">
                  <c:v>5.7</c:v>
                </c:pt>
                <c:pt idx="18">
                  <c:v>5.9</c:v>
                </c:pt>
                <c:pt idx="19">
                  <c:v>3.5</c:v>
                </c:pt>
                <c:pt idx="20">
                  <c:v>5</c:v>
                </c:pt>
                <c:pt idx="21">
                  <c:v>4.9000000000000004</c:v>
                </c:pt>
                <c:pt idx="22">
                  <c:v>6</c:v>
                </c:pt>
                <c:pt idx="23">
                  <c:v>4.2</c:v>
                </c:pt>
                <c:pt idx="24">
                  <c:v>5.8</c:v>
                </c:pt>
                <c:pt idx="25">
                  <c:v>3.6</c:v>
                </c:pt>
                <c:pt idx="26">
                  <c:v>9.4</c:v>
                </c:pt>
                <c:pt idx="27">
                  <c:v>9.4</c:v>
                </c:pt>
                <c:pt idx="28">
                  <c:v>8.3000000000000007</c:v>
                </c:pt>
                <c:pt idx="29">
                  <c:v>10.1</c:v>
                </c:pt>
                <c:pt idx="30">
                  <c:v>10.5</c:v>
                </c:pt>
                <c:pt idx="31">
                  <c:v>12</c:v>
                </c:pt>
                <c:pt idx="32">
                  <c:v>14.3</c:v>
                </c:pt>
                <c:pt idx="33">
                  <c:v>13.1</c:v>
                </c:pt>
                <c:pt idx="34">
                  <c:v>19.5</c:v>
                </c:pt>
                <c:pt idx="35">
                  <c:v>16.600000000000001</c:v>
                </c:pt>
                <c:pt idx="36">
                  <c:v>23</c:v>
                </c:pt>
                <c:pt idx="37">
                  <c:v>22.8</c:v>
                </c:pt>
                <c:pt idx="38">
                  <c:v>26.8</c:v>
                </c:pt>
                <c:pt idx="39">
                  <c:v>22.9</c:v>
                </c:pt>
                <c:pt idx="40">
                  <c:v>22</c:v>
                </c:pt>
                <c:pt idx="41">
                  <c:v>22.2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</c:v>
                </c:pt>
              </c:strCache>
            </c:strRef>
          </c:tx>
          <c:spPr>
            <a:ln w="22225">
              <a:solidFill>
                <a:srgbClr val="E5007B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8.6</c:v>
                </c:pt>
                <c:pt idx="1">
                  <c:v>6.6</c:v>
                </c:pt>
                <c:pt idx="2">
                  <c:v>6.5</c:v>
                </c:pt>
                <c:pt idx="3">
                  <c:v>7.1</c:v>
                </c:pt>
                <c:pt idx="4">
                  <c:v>6.5</c:v>
                </c:pt>
                <c:pt idx="5">
                  <c:v>7.7</c:v>
                </c:pt>
                <c:pt idx="6">
                  <c:v>5.9</c:v>
                </c:pt>
                <c:pt idx="7">
                  <c:v>8</c:v>
                </c:pt>
                <c:pt idx="8">
                  <c:v>8</c:v>
                </c:pt>
                <c:pt idx="9">
                  <c:v>7.6</c:v>
                </c:pt>
                <c:pt idx="10">
                  <c:v>7.4</c:v>
                </c:pt>
                <c:pt idx="11">
                  <c:v>8.8000000000000007</c:v>
                </c:pt>
                <c:pt idx="12">
                  <c:v>6.6</c:v>
                </c:pt>
                <c:pt idx="13">
                  <c:v>7.6</c:v>
                </c:pt>
                <c:pt idx="14">
                  <c:v>7.9</c:v>
                </c:pt>
                <c:pt idx="15">
                  <c:v>7.6</c:v>
                </c:pt>
                <c:pt idx="16">
                  <c:v>8.1</c:v>
                </c:pt>
                <c:pt idx="17">
                  <c:v>8.1999999999999993</c:v>
                </c:pt>
                <c:pt idx="18">
                  <c:v>7.1</c:v>
                </c:pt>
                <c:pt idx="19">
                  <c:v>10.1</c:v>
                </c:pt>
                <c:pt idx="20">
                  <c:v>6.9</c:v>
                </c:pt>
                <c:pt idx="21">
                  <c:v>6.2</c:v>
                </c:pt>
                <c:pt idx="22">
                  <c:v>7.4</c:v>
                </c:pt>
                <c:pt idx="23">
                  <c:v>7.5</c:v>
                </c:pt>
                <c:pt idx="24">
                  <c:v>8</c:v>
                </c:pt>
                <c:pt idx="25">
                  <c:v>6.6</c:v>
                </c:pt>
                <c:pt idx="26">
                  <c:v>10.5</c:v>
                </c:pt>
                <c:pt idx="27">
                  <c:v>10.8</c:v>
                </c:pt>
                <c:pt idx="28">
                  <c:v>9.3000000000000007</c:v>
                </c:pt>
                <c:pt idx="29">
                  <c:v>10.1</c:v>
                </c:pt>
                <c:pt idx="30">
                  <c:v>10.8</c:v>
                </c:pt>
                <c:pt idx="31">
                  <c:v>12.2</c:v>
                </c:pt>
                <c:pt idx="32">
                  <c:v>10.5</c:v>
                </c:pt>
                <c:pt idx="33">
                  <c:v>13.8</c:v>
                </c:pt>
                <c:pt idx="34">
                  <c:v>15.6</c:v>
                </c:pt>
                <c:pt idx="35">
                  <c:v>16.399999999999999</c:v>
                </c:pt>
                <c:pt idx="36">
                  <c:v>17</c:v>
                </c:pt>
                <c:pt idx="37">
                  <c:v>18.3</c:v>
                </c:pt>
                <c:pt idx="38">
                  <c:v>14.3</c:v>
                </c:pt>
                <c:pt idx="39">
                  <c:v>17.899999999999999</c:v>
                </c:pt>
                <c:pt idx="40">
                  <c:v>19</c:v>
                </c:pt>
                <c:pt idx="41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</c:v>
                </c:pt>
              </c:strCache>
            </c:strRef>
          </c:tx>
          <c:spPr>
            <a:ln w="22225">
              <a:solidFill>
                <a:srgbClr val="333399"/>
              </a:solidFill>
              <a:prstDash val="sysDot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Sheet1!$D$2:$D$43</c:f>
              <c:numCache>
                <c:formatCode>General</c:formatCode>
                <c:ptCount val="42"/>
                <c:pt idx="0">
                  <c:v>5.5</c:v>
                </c:pt>
                <c:pt idx="1">
                  <c:v>5.3</c:v>
                </c:pt>
                <c:pt idx="2">
                  <c:v>6.1</c:v>
                </c:pt>
                <c:pt idx="3">
                  <c:v>7</c:v>
                </c:pt>
                <c:pt idx="4">
                  <c:v>5.6</c:v>
                </c:pt>
                <c:pt idx="5">
                  <c:v>5.8</c:v>
                </c:pt>
                <c:pt idx="6">
                  <c:v>7.4</c:v>
                </c:pt>
                <c:pt idx="7">
                  <c:v>8.3000000000000007</c:v>
                </c:pt>
                <c:pt idx="8">
                  <c:v>6.2</c:v>
                </c:pt>
                <c:pt idx="9">
                  <c:v>7.4</c:v>
                </c:pt>
                <c:pt idx="10">
                  <c:v>6.3</c:v>
                </c:pt>
                <c:pt idx="11">
                  <c:v>8.1999999999999993</c:v>
                </c:pt>
                <c:pt idx="12">
                  <c:v>7.5</c:v>
                </c:pt>
                <c:pt idx="13">
                  <c:v>7</c:v>
                </c:pt>
                <c:pt idx="14">
                  <c:v>6.8</c:v>
                </c:pt>
                <c:pt idx="15">
                  <c:v>6.5</c:v>
                </c:pt>
                <c:pt idx="16">
                  <c:v>7.7</c:v>
                </c:pt>
                <c:pt idx="17">
                  <c:v>6.1</c:v>
                </c:pt>
                <c:pt idx="18">
                  <c:v>9.4</c:v>
                </c:pt>
                <c:pt idx="19">
                  <c:v>6.4</c:v>
                </c:pt>
                <c:pt idx="20">
                  <c:v>5.4</c:v>
                </c:pt>
                <c:pt idx="21">
                  <c:v>6.7</c:v>
                </c:pt>
                <c:pt idx="22">
                  <c:v>6.6</c:v>
                </c:pt>
                <c:pt idx="23">
                  <c:v>5.7</c:v>
                </c:pt>
                <c:pt idx="24">
                  <c:v>6.5</c:v>
                </c:pt>
                <c:pt idx="25">
                  <c:v>5.2</c:v>
                </c:pt>
                <c:pt idx="26">
                  <c:v>8.1</c:v>
                </c:pt>
                <c:pt idx="27">
                  <c:v>9.3000000000000007</c:v>
                </c:pt>
                <c:pt idx="28">
                  <c:v>8.9</c:v>
                </c:pt>
                <c:pt idx="29">
                  <c:v>7.3</c:v>
                </c:pt>
                <c:pt idx="30">
                  <c:v>6.3</c:v>
                </c:pt>
                <c:pt idx="31">
                  <c:v>9.3000000000000007</c:v>
                </c:pt>
                <c:pt idx="32">
                  <c:v>7.7</c:v>
                </c:pt>
                <c:pt idx="33">
                  <c:v>9.6999999999999993</c:v>
                </c:pt>
                <c:pt idx="34">
                  <c:v>10.5</c:v>
                </c:pt>
                <c:pt idx="35">
                  <c:v>11.3</c:v>
                </c:pt>
                <c:pt idx="36">
                  <c:v>10.5</c:v>
                </c:pt>
                <c:pt idx="37">
                  <c:v>13.4</c:v>
                </c:pt>
                <c:pt idx="38">
                  <c:v>12.5</c:v>
                </c:pt>
                <c:pt idx="39">
                  <c:v>14.4</c:v>
                </c:pt>
                <c:pt idx="40">
                  <c:v>14.9</c:v>
                </c:pt>
                <c:pt idx="4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</c:v>
                </c:pt>
              </c:strCache>
            </c:strRef>
          </c:tx>
          <c:spPr>
            <a:ln w="22225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42"/>
                <c:pt idx="0">
                  <c:v>5.4</c:v>
                </c:pt>
                <c:pt idx="1">
                  <c:v>5.2</c:v>
                </c:pt>
                <c:pt idx="2">
                  <c:v>6.1</c:v>
                </c:pt>
                <c:pt idx="3">
                  <c:v>7.1</c:v>
                </c:pt>
                <c:pt idx="4">
                  <c:v>5.6</c:v>
                </c:pt>
                <c:pt idx="5">
                  <c:v>7.3</c:v>
                </c:pt>
                <c:pt idx="6">
                  <c:v>7.5</c:v>
                </c:pt>
                <c:pt idx="7">
                  <c:v>8.5</c:v>
                </c:pt>
                <c:pt idx="8">
                  <c:v>5.6</c:v>
                </c:pt>
                <c:pt idx="9">
                  <c:v>5.0999999999999996</c:v>
                </c:pt>
                <c:pt idx="10">
                  <c:v>8.3000000000000007</c:v>
                </c:pt>
                <c:pt idx="11">
                  <c:v>8</c:v>
                </c:pt>
                <c:pt idx="12">
                  <c:v>5.5</c:v>
                </c:pt>
                <c:pt idx="13">
                  <c:v>6.4</c:v>
                </c:pt>
                <c:pt idx="14">
                  <c:v>6.7</c:v>
                </c:pt>
                <c:pt idx="15">
                  <c:v>6.4</c:v>
                </c:pt>
                <c:pt idx="16">
                  <c:v>7.6</c:v>
                </c:pt>
                <c:pt idx="17">
                  <c:v>5.6</c:v>
                </c:pt>
                <c:pt idx="18">
                  <c:v>8.1999999999999993</c:v>
                </c:pt>
                <c:pt idx="19">
                  <c:v>7</c:v>
                </c:pt>
                <c:pt idx="20">
                  <c:v>6.4</c:v>
                </c:pt>
                <c:pt idx="21">
                  <c:v>7.7</c:v>
                </c:pt>
                <c:pt idx="22">
                  <c:v>5.6</c:v>
                </c:pt>
                <c:pt idx="23">
                  <c:v>6.1</c:v>
                </c:pt>
                <c:pt idx="24">
                  <c:v>5.0999999999999996</c:v>
                </c:pt>
                <c:pt idx="25">
                  <c:v>5.7</c:v>
                </c:pt>
                <c:pt idx="26">
                  <c:v>6.7</c:v>
                </c:pt>
                <c:pt idx="27">
                  <c:v>7.2</c:v>
                </c:pt>
                <c:pt idx="28">
                  <c:v>6.5</c:v>
                </c:pt>
                <c:pt idx="29">
                  <c:v>6.4</c:v>
                </c:pt>
                <c:pt idx="30">
                  <c:v>6.5</c:v>
                </c:pt>
                <c:pt idx="31">
                  <c:v>6.9</c:v>
                </c:pt>
                <c:pt idx="32">
                  <c:v>6.4</c:v>
                </c:pt>
                <c:pt idx="33">
                  <c:v>6.2</c:v>
                </c:pt>
                <c:pt idx="34">
                  <c:v>7.7</c:v>
                </c:pt>
                <c:pt idx="35">
                  <c:v>8.8000000000000007</c:v>
                </c:pt>
                <c:pt idx="36">
                  <c:v>10.199999999999999</c:v>
                </c:pt>
                <c:pt idx="37">
                  <c:v>8</c:v>
                </c:pt>
                <c:pt idx="38">
                  <c:v>10.8</c:v>
                </c:pt>
                <c:pt idx="39">
                  <c:v>11.1</c:v>
                </c:pt>
                <c:pt idx="40">
                  <c:v>11.7</c:v>
                </c:pt>
                <c:pt idx="41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3E-4F4B-BE61-57AE8A9BC17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</c:v>
                </c:pt>
              </c:strCache>
            </c:strRef>
          </c:tx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Sheet1!$F$2:$F$43</c:f>
              <c:numCache>
                <c:formatCode>General</c:formatCode>
                <c:ptCount val="42"/>
                <c:pt idx="0">
                  <c:v>4.5999999999999996</c:v>
                </c:pt>
                <c:pt idx="1">
                  <c:v>3.7</c:v>
                </c:pt>
                <c:pt idx="2">
                  <c:v>5.3</c:v>
                </c:pt>
                <c:pt idx="3">
                  <c:v>3.7</c:v>
                </c:pt>
                <c:pt idx="4">
                  <c:v>4.3</c:v>
                </c:pt>
                <c:pt idx="5">
                  <c:v>5.3</c:v>
                </c:pt>
                <c:pt idx="6">
                  <c:v>4.5</c:v>
                </c:pt>
                <c:pt idx="7">
                  <c:v>5.4</c:v>
                </c:pt>
                <c:pt idx="8">
                  <c:v>6.6</c:v>
                </c:pt>
                <c:pt idx="9">
                  <c:v>6.1</c:v>
                </c:pt>
                <c:pt idx="10">
                  <c:v>3.8</c:v>
                </c:pt>
                <c:pt idx="11">
                  <c:v>5.6</c:v>
                </c:pt>
                <c:pt idx="12">
                  <c:v>5</c:v>
                </c:pt>
                <c:pt idx="13">
                  <c:v>4.4000000000000004</c:v>
                </c:pt>
                <c:pt idx="14">
                  <c:v>5.2</c:v>
                </c:pt>
                <c:pt idx="15">
                  <c:v>5.6</c:v>
                </c:pt>
                <c:pt idx="16">
                  <c:v>6.1</c:v>
                </c:pt>
                <c:pt idx="17">
                  <c:v>4.5999999999999996</c:v>
                </c:pt>
                <c:pt idx="18">
                  <c:v>4.4000000000000004</c:v>
                </c:pt>
                <c:pt idx="19">
                  <c:v>4.7</c:v>
                </c:pt>
                <c:pt idx="20">
                  <c:v>4.4000000000000004</c:v>
                </c:pt>
                <c:pt idx="21">
                  <c:v>4</c:v>
                </c:pt>
                <c:pt idx="22">
                  <c:v>5.9</c:v>
                </c:pt>
                <c:pt idx="23">
                  <c:v>8.6999999999999993</c:v>
                </c:pt>
                <c:pt idx="24">
                  <c:v>4.2</c:v>
                </c:pt>
                <c:pt idx="25">
                  <c:v>6.2</c:v>
                </c:pt>
                <c:pt idx="26">
                  <c:v>4.4000000000000004</c:v>
                </c:pt>
                <c:pt idx="27">
                  <c:v>5.8</c:v>
                </c:pt>
                <c:pt idx="28">
                  <c:v>4.0999999999999996</c:v>
                </c:pt>
                <c:pt idx="29">
                  <c:v>6.8</c:v>
                </c:pt>
                <c:pt idx="30">
                  <c:v>5.5</c:v>
                </c:pt>
                <c:pt idx="31">
                  <c:v>5.2</c:v>
                </c:pt>
                <c:pt idx="32">
                  <c:v>5.7</c:v>
                </c:pt>
                <c:pt idx="33">
                  <c:v>3.8</c:v>
                </c:pt>
                <c:pt idx="34">
                  <c:v>4.5999999999999996</c:v>
                </c:pt>
                <c:pt idx="35">
                  <c:v>5.9</c:v>
                </c:pt>
                <c:pt idx="36">
                  <c:v>7.5</c:v>
                </c:pt>
                <c:pt idx="37">
                  <c:v>7.2</c:v>
                </c:pt>
                <c:pt idx="38">
                  <c:v>9.4</c:v>
                </c:pt>
                <c:pt idx="39">
                  <c:v>8.6999999999999993</c:v>
                </c:pt>
                <c:pt idx="40">
                  <c:v>6.7</c:v>
                </c:pt>
                <c:pt idx="41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89-48BF-B156-80197ABC3F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65+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Sheet1!$G$2:$G$43</c:f>
              <c:numCache>
                <c:formatCode>General</c:formatCode>
                <c:ptCount val="42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  <c:pt idx="3">
                  <c:v>2.5</c:v>
                </c:pt>
                <c:pt idx="4">
                  <c:v>1.7</c:v>
                </c:pt>
                <c:pt idx="5">
                  <c:v>1.7</c:v>
                </c:pt>
                <c:pt idx="6">
                  <c:v>2.1</c:v>
                </c:pt>
                <c:pt idx="7">
                  <c:v>2.2999999999999998</c:v>
                </c:pt>
                <c:pt idx="8">
                  <c:v>2.2000000000000002</c:v>
                </c:pt>
                <c:pt idx="9">
                  <c:v>1.7</c:v>
                </c:pt>
                <c:pt idx="10">
                  <c:v>2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2.1</c:v>
                </c:pt>
                <c:pt idx="14">
                  <c:v>2.4</c:v>
                </c:pt>
                <c:pt idx="15">
                  <c:v>2.2999999999999998</c:v>
                </c:pt>
                <c:pt idx="16">
                  <c:v>1.5</c:v>
                </c:pt>
                <c:pt idx="17">
                  <c:v>2</c:v>
                </c:pt>
                <c:pt idx="18">
                  <c:v>2</c:v>
                </c:pt>
                <c:pt idx="19">
                  <c:v>2.9</c:v>
                </c:pt>
                <c:pt idx="20">
                  <c:v>2</c:v>
                </c:pt>
                <c:pt idx="21">
                  <c:v>2</c:v>
                </c:pt>
                <c:pt idx="22">
                  <c:v>2.2000000000000002</c:v>
                </c:pt>
                <c:pt idx="23">
                  <c:v>2</c:v>
                </c:pt>
                <c:pt idx="24">
                  <c:v>1.8</c:v>
                </c:pt>
                <c:pt idx="25">
                  <c:v>2.4</c:v>
                </c:pt>
                <c:pt idx="26">
                  <c:v>1.6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  <c:pt idx="30">
                  <c:v>3.1</c:v>
                </c:pt>
                <c:pt idx="31">
                  <c:v>1.9</c:v>
                </c:pt>
                <c:pt idx="32">
                  <c:v>2.2000000000000002</c:v>
                </c:pt>
                <c:pt idx="33">
                  <c:v>2.2999999999999998</c:v>
                </c:pt>
                <c:pt idx="34">
                  <c:v>2.1</c:v>
                </c:pt>
                <c:pt idx="35">
                  <c:v>1.9</c:v>
                </c:pt>
                <c:pt idx="36">
                  <c:v>2.7</c:v>
                </c:pt>
                <c:pt idx="37">
                  <c:v>1.6</c:v>
                </c:pt>
                <c:pt idx="38">
                  <c:v>3.1</c:v>
                </c:pt>
                <c:pt idx="39">
                  <c:v>4</c:v>
                </c:pt>
                <c:pt idx="40">
                  <c:v>3.7</c:v>
                </c:pt>
                <c:pt idx="41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89-48BF-B156-80197ABC3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  <c:extLst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of e-cigarette users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204641557464709E-2"/>
          <c:y val="1.5232292460015232E-2"/>
          <c:w val="0.1578942798906677"/>
          <c:h val="0.4032362024815443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5353844658307"/>
          <c:y val="6.0210193542340779E-2"/>
          <c:w val="0.852134733158355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85.8</c:v>
                </c:pt>
                <c:pt idx="1">
                  <c:v>77</c:v>
                </c:pt>
                <c:pt idx="2">
                  <c:v>71.8</c:v>
                </c:pt>
                <c:pt idx="3">
                  <c:v>78.7</c:v>
                </c:pt>
                <c:pt idx="4">
                  <c:v>72</c:v>
                </c:pt>
                <c:pt idx="5">
                  <c:v>70.7</c:v>
                </c:pt>
                <c:pt idx="6">
                  <c:v>73.3</c:v>
                </c:pt>
                <c:pt idx="7">
                  <c:v>71.400000000000006</c:v>
                </c:pt>
                <c:pt idx="8">
                  <c:v>68.5</c:v>
                </c:pt>
                <c:pt idx="9">
                  <c:v>67.900000000000006</c:v>
                </c:pt>
                <c:pt idx="10">
                  <c:v>68.5</c:v>
                </c:pt>
                <c:pt idx="11">
                  <c:v>62.6</c:v>
                </c:pt>
                <c:pt idx="12">
                  <c:v>57.6</c:v>
                </c:pt>
                <c:pt idx="13">
                  <c:v>55.9</c:v>
                </c:pt>
                <c:pt idx="14">
                  <c:v>63.1</c:v>
                </c:pt>
                <c:pt idx="15">
                  <c:v>54.8</c:v>
                </c:pt>
                <c:pt idx="16">
                  <c:v>59.5</c:v>
                </c:pt>
                <c:pt idx="17">
                  <c:v>61.3</c:v>
                </c:pt>
                <c:pt idx="18">
                  <c:v>58.7</c:v>
                </c:pt>
                <c:pt idx="19">
                  <c:v>60.6</c:v>
                </c:pt>
                <c:pt idx="20">
                  <c:v>55.6</c:v>
                </c:pt>
                <c:pt idx="21">
                  <c:v>59.9</c:v>
                </c:pt>
                <c:pt idx="22">
                  <c:v>55.7</c:v>
                </c:pt>
                <c:pt idx="23">
                  <c:v>54.3</c:v>
                </c:pt>
                <c:pt idx="24">
                  <c:v>52.6</c:v>
                </c:pt>
                <c:pt idx="25">
                  <c:v>53.9</c:v>
                </c:pt>
                <c:pt idx="26">
                  <c:v>50</c:v>
                </c:pt>
                <c:pt idx="27">
                  <c:v>49</c:v>
                </c:pt>
                <c:pt idx="28">
                  <c:v>48.2</c:v>
                </c:pt>
                <c:pt idx="29">
                  <c:v>50.7</c:v>
                </c:pt>
                <c:pt idx="30">
                  <c:v>54.5</c:v>
                </c:pt>
                <c:pt idx="31">
                  <c:v>50.8</c:v>
                </c:pt>
                <c:pt idx="32">
                  <c:v>50.2</c:v>
                </c:pt>
                <c:pt idx="33">
                  <c:v>47.5</c:v>
                </c:pt>
                <c:pt idx="34">
                  <c:v>50.1</c:v>
                </c:pt>
                <c:pt idx="35">
                  <c:v>47.6</c:v>
                </c:pt>
                <c:pt idx="36">
                  <c:v>48.2</c:v>
                </c:pt>
                <c:pt idx="37">
                  <c:v>47.7</c:v>
                </c:pt>
                <c:pt idx="38">
                  <c:v>44.5</c:v>
                </c:pt>
                <c:pt idx="39">
                  <c:v>42.5</c:v>
                </c:pt>
                <c:pt idx="40">
                  <c:v>44.4</c:v>
                </c:pt>
                <c:pt idx="41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74.900000000000006</c:v>
                </c:pt>
                <c:pt idx="1">
                  <c:v>70</c:v>
                </c:pt>
                <c:pt idx="2">
                  <c:v>72</c:v>
                </c:pt>
                <c:pt idx="3">
                  <c:v>71.599999999999994</c:v>
                </c:pt>
                <c:pt idx="4">
                  <c:v>67.599999999999994</c:v>
                </c:pt>
                <c:pt idx="5">
                  <c:v>63.6</c:v>
                </c:pt>
                <c:pt idx="6">
                  <c:v>68.3</c:v>
                </c:pt>
                <c:pt idx="7">
                  <c:v>70</c:v>
                </c:pt>
                <c:pt idx="8">
                  <c:v>70.7</c:v>
                </c:pt>
                <c:pt idx="9">
                  <c:v>68.3</c:v>
                </c:pt>
                <c:pt idx="10">
                  <c:v>67.599999999999994</c:v>
                </c:pt>
                <c:pt idx="11">
                  <c:v>72.599999999999994</c:v>
                </c:pt>
                <c:pt idx="12">
                  <c:v>64.400000000000006</c:v>
                </c:pt>
                <c:pt idx="13">
                  <c:v>56.8</c:v>
                </c:pt>
                <c:pt idx="14">
                  <c:v>68.400000000000006</c:v>
                </c:pt>
                <c:pt idx="15">
                  <c:v>63.5</c:v>
                </c:pt>
                <c:pt idx="16">
                  <c:v>73.8</c:v>
                </c:pt>
                <c:pt idx="17">
                  <c:v>69.900000000000006</c:v>
                </c:pt>
                <c:pt idx="18">
                  <c:v>70.5</c:v>
                </c:pt>
                <c:pt idx="19">
                  <c:v>72.7</c:v>
                </c:pt>
                <c:pt idx="20">
                  <c:v>76.099999999999994</c:v>
                </c:pt>
                <c:pt idx="21">
                  <c:v>55.9</c:v>
                </c:pt>
                <c:pt idx="22">
                  <c:v>68.3</c:v>
                </c:pt>
                <c:pt idx="23">
                  <c:v>75.599999999999994</c:v>
                </c:pt>
                <c:pt idx="24">
                  <c:v>65</c:v>
                </c:pt>
                <c:pt idx="25">
                  <c:v>72.5</c:v>
                </c:pt>
                <c:pt idx="26">
                  <c:v>68.2</c:v>
                </c:pt>
                <c:pt idx="27">
                  <c:v>70.5</c:v>
                </c:pt>
                <c:pt idx="28">
                  <c:v>67.099999999999994</c:v>
                </c:pt>
                <c:pt idx="29">
                  <c:v>62.3</c:v>
                </c:pt>
                <c:pt idx="30">
                  <c:v>68</c:v>
                </c:pt>
                <c:pt idx="31">
                  <c:v>67</c:v>
                </c:pt>
                <c:pt idx="32">
                  <c:v>66.3</c:v>
                </c:pt>
                <c:pt idx="33">
                  <c:v>56.9</c:v>
                </c:pt>
                <c:pt idx="34">
                  <c:v>65.400000000000006</c:v>
                </c:pt>
                <c:pt idx="35">
                  <c:v>65.8</c:v>
                </c:pt>
                <c:pt idx="36">
                  <c:v>61.4</c:v>
                </c:pt>
                <c:pt idx="37">
                  <c:v>66</c:v>
                </c:pt>
                <c:pt idx="38">
                  <c:v>70.599999999999994</c:v>
                </c:pt>
                <c:pt idx="39">
                  <c:v>69.400000000000006</c:v>
                </c:pt>
                <c:pt idx="40">
                  <c:v>60.5</c:v>
                </c:pt>
                <c:pt idx="41">
                  <c:v>55.8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1576"/>
        <c:axId val="324161968"/>
      </c:lineChart>
      <c:catAx>
        <c:axId val="32416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 anchor="ctr" anchorCtr="1"/>
          <a:lstStyle/>
          <a:p>
            <a:pPr>
              <a:defRPr sz="1200"/>
            </a:pPr>
            <a:endParaRPr lang="en-US"/>
          </a:p>
        </c:txPr>
        <c:crossAx val="3241619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416196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1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51531058617677"/>
          <c:y val="4.2024675852850989E-2"/>
          <c:w val="0.12347234373481093"/>
          <c:h val="0.16490477993476338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94279187323816E-2"/>
          <c:y val="5.0663030166176785E-2"/>
          <c:w val="0.86448041217070093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80.400000000000006</c:v>
                </c:pt>
                <c:pt idx="1">
                  <c:v>65.599999999999994</c:v>
                </c:pt>
                <c:pt idx="2">
                  <c:v>60.8</c:v>
                </c:pt>
                <c:pt idx="3">
                  <c:v>73</c:v>
                </c:pt>
                <c:pt idx="4">
                  <c:v>63.6</c:v>
                </c:pt>
                <c:pt idx="5">
                  <c:v>66.8</c:v>
                </c:pt>
                <c:pt idx="6">
                  <c:v>61.2</c:v>
                </c:pt>
                <c:pt idx="7">
                  <c:v>67.099999999999994</c:v>
                </c:pt>
                <c:pt idx="8">
                  <c:v>57.6</c:v>
                </c:pt>
                <c:pt idx="9">
                  <c:v>62.2</c:v>
                </c:pt>
                <c:pt idx="10">
                  <c:v>59.9</c:v>
                </c:pt>
                <c:pt idx="11">
                  <c:v>48.6</c:v>
                </c:pt>
                <c:pt idx="12">
                  <c:v>46.4</c:v>
                </c:pt>
                <c:pt idx="13">
                  <c:v>50.9</c:v>
                </c:pt>
                <c:pt idx="14">
                  <c:v>50.8</c:v>
                </c:pt>
                <c:pt idx="15">
                  <c:v>37</c:v>
                </c:pt>
                <c:pt idx="16">
                  <c:v>48.5</c:v>
                </c:pt>
                <c:pt idx="17">
                  <c:v>50</c:v>
                </c:pt>
                <c:pt idx="18">
                  <c:v>48.6</c:v>
                </c:pt>
                <c:pt idx="19">
                  <c:v>50.9</c:v>
                </c:pt>
                <c:pt idx="20">
                  <c:v>44.5</c:v>
                </c:pt>
                <c:pt idx="21">
                  <c:v>55.2</c:v>
                </c:pt>
                <c:pt idx="22">
                  <c:v>49.8</c:v>
                </c:pt>
                <c:pt idx="23">
                  <c:v>47.6</c:v>
                </c:pt>
                <c:pt idx="24">
                  <c:v>42.2</c:v>
                </c:pt>
                <c:pt idx="25">
                  <c:v>49.2</c:v>
                </c:pt>
                <c:pt idx="26">
                  <c:v>42</c:v>
                </c:pt>
                <c:pt idx="27">
                  <c:v>42.1</c:v>
                </c:pt>
                <c:pt idx="28">
                  <c:v>42.3</c:v>
                </c:pt>
                <c:pt idx="29">
                  <c:v>40</c:v>
                </c:pt>
                <c:pt idx="30">
                  <c:v>44.8</c:v>
                </c:pt>
                <c:pt idx="31">
                  <c:v>41.2</c:v>
                </c:pt>
                <c:pt idx="32">
                  <c:v>45.1</c:v>
                </c:pt>
                <c:pt idx="33">
                  <c:v>42</c:v>
                </c:pt>
                <c:pt idx="34">
                  <c:v>46.7</c:v>
                </c:pt>
                <c:pt idx="35">
                  <c:v>46.6</c:v>
                </c:pt>
                <c:pt idx="36">
                  <c:v>46.5</c:v>
                </c:pt>
                <c:pt idx="37">
                  <c:v>44.8</c:v>
                </c:pt>
                <c:pt idx="38">
                  <c:v>34.9</c:v>
                </c:pt>
                <c:pt idx="39">
                  <c:v>45</c:v>
                </c:pt>
                <c:pt idx="40">
                  <c:v>35.4</c:v>
                </c:pt>
                <c:pt idx="41">
                  <c:v>29.6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0">
                  <c:v>60.7</c:v>
                </c:pt>
                <c:pt idx="1">
                  <c:v>57.7</c:v>
                </c:pt>
                <c:pt idx="2">
                  <c:v>59.6</c:v>
                </c:pt>
                <c:pt idx="3">
                  <c:v>58.1</c:v>
                </c:pt>
                <c:pt idx="4">
                  <c:v>55.7</c:v>
                </c:pt>
                <c:pt idx="5">
                  <c:v>64.099999999999994</c:v>
                </c:pt>
                <c:pt idx="6">
                  <c:v>55.1</c:v>
                </c:pt>
                <c:pt idx="7">
                  <c:v>56.6</c:v>
                </c:pt>
                <c:pt idx="8">
                  <c:v>58.2</c:v>
                </c:pt>
                <c:pt idx="9">
                  <c:v>53</c:v>
                </c:pt>
                <c:pt idx="10">
                  <c:v>69.099999999999994</c:v>
                </c:pt>
                <c:pt idx="11">
                  <c:v>55.5</c:v>
                </c:pt>
                <c:pt idx="12">
                  <c:v>55.8</c:v>
                </c:pt>
                <c:pt idx="13">
                  <c:v>48.9</c:v>
                </c:pt>
                <c:pt idx="14">
                  <c:v>48.1</c:v>
                </c:pt>
                <c:pt idx="15">
                  <c:v>49.7</c:v>
                </c:pt>
                <c:pt idx="16">
                  <c:v>79.8</c:v>
                </c:pt>
                <c:pt idx="17">
                  <c:v>61.4</c:v>
                </c:pt>
                <c:pt idx="18">
                  <c:v>63.2</c:v>
                </c:pt>
                <c:pt idx="19">
                  <c:v>58.8</c:v>
                </c:pt>
                <c:pt idx="20">
                  <c:v>68.3</c:v>
                </c:pt>
                <c:pt idx="21">
                  <c:v>50.6</c:v>
                </c:pt>
                <c:pt idx="22">
                  <c:v>63.1</c:v>
                </c:pt>
                <c:pt idx="23">
                  <c:v>78.8</c:v>
                </c:pt>
                <c:pt idx="24">
                  <c:v>58.9</c:v>
                </c:pt>
                <c:pt idx="25">
                  <c:v>55.1</c:v>
                </c:pt>
                <c:pt idx="26">
                  <c:v>56.6</c:v>
                </c:pt>
                <c:pt idx="27">
                  <c:v>56.2</c:v>
                </c:pt>
                <c:pt idx="28">
                  <c:v>52.5</c:v>
                </c:pt>
                <c:pt idx="29">
                  <c:v>44.8</c:v>
                </c:pt>
                <c:pt idx="30">
                  <c:v>64</c:v>
                </c:pt>
                <c:pt idx="31">
                  <c:v>56.9</c:v>
                </c:pt>
                <c:pt idx="32">
                  <c:v>62.8</c:v>
                </c:pt>
                <c:pt idx="33">
                  <c:v>44.1</c:v>
                </c:pt>
                <c:pt idx="34">
                  <c:v>49.4</c:v>
                </c:pt>
                <c:pt idx="35">
                  <c:v>57.7</c:v>
                </c:pt>
                <c:pt idx="36">
                  <c:v>52.8</c:v>
                </c:pt>
                <c:pt idx="37">
                  <c:v>65.2</c:v>
                </c:pt>
                <c:pt idx="38">
                  <c:v>67.900000000000006</c:v>
                </c:pt>
                <c:pt idx="39">
                  <c:v>57.4</c:v>
                </c:pt>
                <c:pt idx="40">
                  <c:v>51.5</c:v>
                </c:pt>
                <c:pt idx="41">
                  <c:v>45.8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2360"/>
        <c:axId val="324161184"/>
      </c:lineChart>
      <c:catAx>
        <c:axId val="32416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040000" vert="horz"/>
          <a:lstStyle/>
          <a:p>
            <a:pPr>
              <a:defRPr sz="1200"/>
            </a:pPr>
            <a:endParaRPr lang="en-US"/>
          </a:p>
        </c:txPr>
        <c:crossAx val="324161184"/>
        <c:crosses val="autoZero"/>
        <c:auto val="1"/>
        <c:lblAlgn val="ctr"/>
        <c:lblOffset val="100"/>
        <c:tickLblSkip val="2"/>
        <c:noMultiLvlLbl val="0"/>
      </c:catAx>
      <c:valAx>
        <c:axId val="32416118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2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03543307086613"/>
          <c:y val="4.8389469223843525E-2"/>
          <c:w val="0.12195222125012151"/>
          <c:h val="0.17126957330575593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6742490522"/>
          <c:y val="4.6688493814474777E-2"/>
          <c:w val="0.8325371828521434"/>
          <c:h val="0.74592413666125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4"/>
                <c:pt idx="0">
                  <c:v>13.2</c:v>
                </c:pt>
                <c:pt idx="1">
                  <c:v>20</c:v>
                </c:pt>
                <c:pt idx="2">
                  <c:v>47.9</c:v>
                </c:pt>
                <c:pt idx="3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50800"/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4"/>
                <c:pt idx="0">
                  <c:v>2.7</c:v>
                </c:pt>
                <c:pt idx="1">
                  <c:v>7.7</c:v>
                </c:pt>
                <c:pt idx="2">
                  <c:v>47.8</c:v>
                </c:pt>
                <c:pt idx="3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4"/>
                <c:pt idx="0">
                  <c:v>3.9</c:v>
                </c:pt>
                <c:pt idx="1">
                  <c:v>5.2</c:v>
                </c:pt>
                <c:pt idx="2">
                  <c:v>47.5</c:v>
                </c:pt>
                <c:pt idx="3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5-4482-8104-BD996EAC42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4"/>
                <c:pt idx="0">
                  <c:v>11.4</c:v>
                </c:pt>
                <c:pt idx="1">
                  <c:v>15.7</c:v>
                </c:pt>
                <c:pt idx="2">
                  <c:v>55.9</c:v>
                </c:pt>
                <c:pt idx="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5-4482-8104-BD996EAC4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672"/>
        <c:axId val="324167064"/>
      </c:barChart>
      <c:catAx>
        <c:axId val="32416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7064"/>
        <c:crosses val="autoZero"/>
        <c:auto val="1"/>
        <c:lblAlgn val="ctr"/>
        <c:lblOffset val="100"/>
        <c:noMultiLvlLbl val="0"/>
      </c:catAx>
      <c:valAx>
        <c:axId val="324167064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054000194420142E-2"/>
              <c:y val="0.31863696234084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8.8661295810245941E-2"/>
          <c:y val="1.0954516085393506E-2"/>
          <c:w val="0.28269928064547489"/>
          <c:h val="0.321393356036301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43.5</c:v>
                </c:pt>
                <c:pt idx="1">
                  <c:v>77.3</c:v>
                </c:pt>
                <c:pt idx="2">
                  <c:v>82.3</c:v>
                </c:pt>
                <c:pt idx="3">
                  <c:v>67.3</c:v>
                </c:pt>
                <c:pt idx="4">
                  <c:v>73.400000000000006</c:v>
                </c:pt>
                <c:pt idx="5">
                  <c:v>74</c:v>
                </c:pt>
                <c:pt idx="6">
                  <c:v>78.8</c:v>
                </c:pt>
                <c:pt idx="7">
                  <c:v>85.2</c:v>
                </c:pt>
                <c:pt idx="8">
                  <c:v>79.2</c:v>
                </c:pt>
                <c:pt idx="9">
                  <c:v>77</c:v>
                </c:pt>
                <c:pt idx="10">
                  <c:v>66.7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72.599999999999994</c:v>
                </c:pt>
                <c:pt idx="1">
                  <c:v>84.8</c:v>
                </c:pt>
                <c:pt idx="2">
                  <c:v>76.900000000000006</c:v>
                </c:pt>
                <c:pt idx="3">
                  <c:v>95.4</c:v>
                </c:pt>
                <c:pt idx="4">
                  <c:v>92.2</c:v>
                </c:pt>
                <c:pt idx="5">
                  <c:v>92.5</c:v>
                </c:pt>
                <c:pt idx="6">
                  <c:v>90.3</c:v>
                </c:pt>
                <c:pt idx="7">
                  <c:v>89</c:v>
                </c:pt>
                <c:pt idx="8">
                  <c:v>92.2</c:v>
                </c:pt>
                <c:pt idx="9">
                  <c:v>87.7</c:v>
                </c:pt>
                <c:pt idx="10">
                  <c:v>89.6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77.400000000000006</c:v>
                </c:pt>
                <c:pt idx="1">
                  <c:v>89.9</c:v>
                </c:pt>
                <c:pt idx="2">
                  <c:v>84.7</c:v>
                </c:pt>
                <c:pt idx="3">
                  <c:v>93.6</c:v>
                </c:pt>
                <c:pt idx="4">
                  <c:v>87.5</c:v>
                </c:pt>
                <c:pt idx="5">
                  <c:v>82.2</c:v>
                </c:pt>
                <c:pt idx="6">
                  <c:v>81.5</c:v>
                </c:pt>
                <c:pt idx="7">
                  <c:v>87.3</c:v>
                </c:pt>
                <c:pt idx="8">
                  <c:v>90.9</c:v>
                </c:pt>
                <c:pt idx="9">
                  <c:v>89.7</c:v>
                </c:pt>
                <c:pt idx="10">
                  <c:v>90.9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9-474B-9671-D300FD30DF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52.3</c:v>
                </c:pt>
                <c:pt idx="1">
                  <c:v>60.3</c:v>
                </c:pt>
                <c:pt idx="2">
                  <c:v>60.3</c:v>
                </c:pt>
                <c:pt idx="3">
                  <c:v>63.2</c:v>
                </c:pt>
                <c:pt idx="4">
                  <c:v>58.9</c:v>
                </c:pt>
                <c:pt idx="5">
                  <c:v>64.3</c:v>
                </c:pt>
                <c:pt idx="6">
                  <c:v>68.7</c:v>
                </c:pt>
                <c:pt idx="7">
                  <c:v>69.7</c:v>
                </c:pt>
                <c:pt idx="8">
                  <c:v>67.099999999999994</c:v>
                </c:pt>
                <c:pt idx="9">
                  <c:v>71.3</c:v>
                </c:pt>
                <c:pt idx="10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9-474B-9671-D300FD30D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35802469135799"/>
          <c:y val="0.48483405631022614"/>
          <c:w val="0.27160493827160492"/>
          <c:h val="0.31342324274414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047E075-DE2E-453F-941C-2C489D96D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A7EF6A1-BFE9-4177-AC22-11609F513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3876-D9A2-49AA-818F-6760A1664EA4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10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6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8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7E678-72FF-49AE-B36E-380C0592BE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2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B7E678-72FF-49AE-B36E-380C0592BE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7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4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8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23860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04BD-995A-4FCF-8A76-252E18B1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2E9-74ED-403B-A557-FF3D23936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9D47-BF8D-475F-AF88-BA31BF51B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E56D-6863-4D51-9563-C40A1A146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CBF9-54DB-4D2B-9F32-1719954A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7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23860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6CEE4-E1C3-4B47-8160-63DD4349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4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402D-9306-454E-B7F0-16FB89A6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8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2E1B-2AEB-4AFD-A92C-C6BED7D60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B69B-C9A8-4B2D-A733-33689BD0C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3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C6407-15A5-4B8A-9E09-D247FFDC8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7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1BB4-0238-4A5F-A4B0-AFC600CEF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1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BB2F-DCE3-4150-80BC-7C4731D3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85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2EA4-118C-43D4-AB71-8C345B3EE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64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BB62A-BC7E-4A4E-B228-72928B6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23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539E-EDBA-4B9A-8EFD-7A6977A2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63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2FE7E-A546-412A-9141-D50EA7953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63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273EB-AB1C-4116-A5EF-5AD21E31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8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A41E-0685-430A-81AD-7C5460BE0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9108-8FB9-4E4E-AACB-FC741C52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4E74-7F0B-4CAD-BA87-CA885F901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90D59-644E-48FE-ACB6-AAD09D578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B6F-719F-47F3-8222-40F2946B4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3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5FFF-B187-46A5-91B6-AEDE3FDA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81A0-6CBF-4794-82C6-E803E111C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9379-562A-4439-AEB2-A3D8D97DB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14D6-1FDC-47CD-A8AE-D1841E8E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45225"/>
            <a:ext cx="2530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69EAF16-4C16-4E75-8BDE-21765AA65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71" y="256737"/>
            <a:ext cx="1176829" cy="772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5" y="223838"/>
            <a:ext cx="1249241" cy="819871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45225"/>
            <a:ext cx="2530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EC1A678-BB6E-4922-8324-CB6DEF6AA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1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okinginengland.info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6" y="53232"/>
            <a:ext cx="8886825" cy="2241550"/>
          </a:xfrm>
        </p:spPr>
        <p:txBody>
          <a:bodyPr/>
          <a:lstStyle/>
          <a:p>
            <a:pPr eaLnBrk="1" hangingPunct="1"/>
            <a:r>
              <a:rPr lang="en-US" altLang="en-US" sz="3600" b="1" i="1"/>
              <a:t>Trends in electronic cigarette use in England</a:t>
            </a:r>
            <a:endParaRPr lang="en-US" altLang="en-US" b="1" i="1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2434423" y="4180078"/>
            <a:ext cx="4275137" cy="187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Vera Buss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Loren Kock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Robert West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Emma Beard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Dimitra Kale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Jamie Brown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University College London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1200" b="1" dirty="0">
              <a:solidFill>
                <a:srgbClr val="3333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</a:rPr>
              <a:t>Updated 9</a:t>
            </a:r>
            <a:r>
              <a:rPr lang="en-GB" sz="2000" b="1" baseline="30000" dirty="0">
                <a:solidFill>
                  <a:srgbClr val="333399"/>
                </a:solidFill>
              </a:rPr>
              <a:t>th</a:t>
            </a:r>
            <a:r>
              <a:rPr lang="en-GB" sz="2000" b="1" dirty="0">
                <a:solidFill>
                  <a:srgbClr val="333399"/>
                </a:solidFill>
              </a:rPr>
              <a:t> April 2024</a:t>
            </a:r>
            <a:endParaRPr lang="en-GB" altLang="en-US" sz="2000" i="1" dirty="0">
              <a:solidFill>
                <a:srgbClr val="333399"/>
              </a:solidFill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780941" y="3807229"/>
            <a:ext cx="5582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b="1" i="1" dirty="0">
                <a:solidFill>
                  <a:srgbClr val="333399"/>
                </a:solidFill>
              </a:rPr>
              <a:t>www.smokinginengland.info/latest-statistics</a:t>
            </a:r>
            <a:endParaRPr lang="en-GB" altLang="en-US" b="1" i="1" dirty="0">
              <a:solidFill>
                <a:srgbClr val="3333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95" y="2037701"/>
            <a:ext cx="2386595" cy="15663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540239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N=13389 e-cigarette users; N=5334 NRT users</a:t>
            </a:r>
          </a:p>
        </p:txBody>
      </p:sp>
    </p:spTree>
    <p:extLst>
      <p:ext uri="{BB962C8B-B14F-4D97-AF65-F5344CB8AC3E}">
        <p14:creationId xmlns:p14="http://schemas.microsoft.com/office/powerpoint/2010/main" val="311924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daily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065964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N=6305 e-cigarette daily users and N=1935 NRT daily users</a:t>
            </a:r>
          </a:p>
        </p:txBody>
      </p:sp>
    </p:spTree>
    <p:extLst>
      <p:ext uri="{BB962C8B-B14F-4D97-AF65-F5344CB8AC3E}">
        <p14:creationId xmlns:p14="http://schemas.microsoft.com/office/powerpoint/2010/main" val="78869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914900"/>
          </a:xfrm>
        </p:spPr>
        <p:txBody>
          <a:bodyPr/>
          <a:lstStyle/>
          <a:p>
            <a:pPr lvl="0"/>
            <a:r>
              <a:rPr lang="en-GB" sz="2000" dirty="0"/>
              <a:t>Use of e-cigarettes in adults has increased since 2020, especially among young adults</a:t>
            </a:r>
          </a:p>
          <a:p>
            <a:pPr lvl="0"/>
            <a:r>
              <a:rPr lang="en-GB" sz="2000" dirty="0"/>
              <a:t>Use of Juul and heated tobacco products is rare</a:t>
            </a:r>
          </a:p>
          <a:p>
            <a:pPr lvl="0"/>
            <a:r>
              <a:rPr lang="en-GB" sz="2000" dirty="0"/>
              <a:t>E-cigarette use by never smokers increased since 2021 but remains relatively rare (~3%) while use among long-term ex-smokers has continued to grow since 2013</a:t>
            </a:r>
          </a:p>
          <a:p>
            <a:pPr lvl="0"/>
            <a:r>
              <a:rPr lang="en-GB" sz="2000" dirty="0"/>
              <a:t>E-cigarette use in smokers and recent ex-smokers plateaued between 2013 and 2020 but has grown since</a:t>
            </a:r>
          </a:p>
          <a:p>
            <a:pPr lvl="0"/>
            <a:r>
              <a:rPr lang="en-GB" sz="2000" dirty="0"/>
              <a:t>Around half of e-cigarette users and the majority of NRT users are ‘dual users’ (also smoke)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of daily e-cigarette and NRT users who are ‘dual users’ is 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use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638137"/>
              </p:ext>
            </p:extLst>
          </p:nvPr>
        </p:nvGraphicFramePr>
        <p:xfrm>
          <a:off x="457200" y="1591492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2669" y="5706663"/>
            <a:ext cx="2098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N=781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64241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electronic cigarette use </a:t>
            </a:r>
            <a:br>
              <a:rPr lang="en-GB" dirty="0"/>
            </a:br>
            <a:r>
              <a:rPr lang="en-GB" dirty="0"/>
              <a:t>(2013-2023)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609332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37448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10159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125224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the e-cigarette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14882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15879"/>
            <a:ext cx="687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N=665 e-cigarette users (for nicotine containing N=400),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2810610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(2016-2023)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790106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N=10159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22558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E-liquid strength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477791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5645060"/>
            <a:ext cx="8502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N=826 nicotine containing e-cigarette users,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200158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900"/>
            <a:ext cx="7210425" cy="1143000"/>
          </a:xfrm>
        </p:spPr>
        <p:txBody>
          <a:bodyPr/>
          <a:lstStyle/>
          <a:p>
            <a:r>
              <a:rPr lang="en-GB" sz="3000" dirty="0"/>
              <a:t>E-liquid strength 20mg (2%) nicotine or more (2016-2023)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63166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52186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6309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nicotine containing e-cigarette users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3115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072359"/>
              </p:ext>
            </p:extLst>
          </p:nvPr>
        </p:nvGraphicFramePr>
        <p:xfrm>
          <a:off x="140677" y="1591491"/>
          <a:ext cx="8804031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906670"/>
            <a:ext cx="86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N=926 e-cigarette users,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329517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Electronic cigarette use has become prevalent in many countries</a:t>
            </a:r>
          </a:p>
          <a:p>
            <a:r>
              <a:rPr lang="en-GB" sz="2400" dirty="0"/>
              <a:t>In England, electronic cigarettes are currently regulated as consumer products</a:t>
            </a:r>
          </a:p>
          <a:p>
            <a:r>
              <a:rPr lang="en-GB" sz="2400" dirty="0"/>
              <a:t>It is important to track use of electronic cigarettes and assess how far they appear to be promoting or detracting from reduction in prevalence of cigarette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2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(2016-2023)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241208"/>
              </p:ext>
            </p:extLst>
          </p:nvPr>
        </p:nvGraphicFramePr>
        <p:xfrm>
          <a:off x="457200" y="1627174"/>
          <a:ext cx="8229600" cy="40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413811"/>
            <a:ext cx="8418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N=7294 nicotine containing e-cigarette users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Specialist vape shop</a:t>
            </a:r>
            <a:r>
              <a:rPr lang="en-GB" sz="1400" dirty="0"/>
              <a:t>”</a:t>
            </a:r>
            <a:r>
              <a:rPr lang="en-GB" sz="1400" b="1" dirty="0"/>
              <a:t> </a:t>
            </a:r>
            <a:r>
              <a:rPr lang="en-GB" sz="1400" dirty="0"/>
              <a:t>includes specialist vape shops only.</a:t>
            </a:r>
            <a:br>
              <a:rPr lang="en-GB" sz="1400" dirty="0"/>
            </a:br>
            <a:r>
              <a:rPr lang="en-GB" sz="1400" dirty="0"/>
              <a:t>“</a:t>
            </a:r>
            <a:r>
              <a:rPr lang="en-GB" sz="1400" b="1" dirty="0"/>
              <a:t>Non-specialist shop</a:t>
            </a:r>
            <a:r>
              <a:rPr lang="en-GB" sz="1400" dirty="0"/>
              <a:t>” includes Newsagent/off license/corner shop, petrol garage shop &amp; supermarket.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Online</a:t>
            </a:r>
            <a:r>
              <a:rPr lang="en-GB" sz="1400" dirty="0"/>
              <a:t>” includes online e-cigarette retailers and other online retailers.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Other</a:t>
            </a:r>
            <a:r>
              <a:rPr lang="en-GB" sz="1400" dirty="0"/>
              <a:t>” includes buying cheap from friends, other and don’t know</a:t>
            </a:r>
          </a:p>
        </p:txBody>
      </p:sp>
    </p:spTree>
    <p:extLst>
      <p:ext uri="{BB962C8B-B14F-4D97-AF65-F5344CB8AC3E}">
        <p14:creationId xmlns:p14="http://schemas.microsoft.com/office/powerpoint/2010/main" val="2042217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across the age range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1BB2F-DCE3-4150-80BC-7C4731D30D3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194437"/>
              </p:ext>
            </p:extLst>
          </p:nvPr>
        </p:nvGraphicFramePr>
        <p:xfrm>
          <a:off x="457200" y="1545337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N=20319 adults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216187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age 16-24 (2013-2023)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646931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679277" y="5771247"/>
            <a:ext cx="778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+mn-lt"/>
              </a:rPr>
              <a:t>N= 7029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+mn-lt"/>
              </a:rPr>
              <a:t>adults aged 16-24*</a:t>
            </a:r>
          </a:p>
          <a:p>
            <a:r>
              <a:rPr lang="en-GB" sz="1400" i="1" dirty="0">
                <a:latin typeface="+mn-lt"/>
              </a:rPr>
              <a:t>*Age 18-24 between April 2020 – December 2021.</a:t>
            </a:r>
          </a:p>
        </p:txBody>
      </p:sp>
    </p:spTree>
    <p:extLst>
      <p:ext uri="{BB962C8B-B14F-4D97-AF65-F5344CB8AC3E}">
        <p14:creationId xmlns:p14="http://schemas.microsoft.com/office/powerpoint/2010/main" val="856618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in men and women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18873"/>
              </p:ext>
            </p:extLst>
          </p:nvPr>
        </p:nvGraphicFramePr>
        <p:xfrm>
          <a:off x="457200" y="160020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N=20319 adults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123636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in men and women (2013-2023)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491537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41264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N=223233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4262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across the social gradient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02140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N=20319 adults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651518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use across the social gradient (2013-2023)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69856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69413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N=223233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76836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by ethnicity (2023)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155259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755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N=3547 adults surveyed in 2023</a:t>
            </a:r>
          </a:p>
        </p:txBody>
      </p:sp>
    </p:spTree>
    <p:extLst>
      <p:ext uri="{BB962C8B-B14F-4D97-AF65-F5344CB8AC3E}">
        <p14:creationId xmlns:p14="http://schemas.microsoft.com/office/powerpoint/2010/main" val="2842318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use by ethnicity (2013-2023)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689146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N=208224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6316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9606"/>
          </a:xfrm>
        </p:spPr>
        <p:txBody>
          <a:bodyPr/>
          <a:lstStyle/>
          <a:p>
            <a:pPr lvl="0"/>
            <a:r>
              <a:rPr lang="en-GB" sz="2000" dirty="0"/>
              <a:t>Frequency of use is greatest in ex-smokers</a:t>
            </a:r>
          </a:p>
          <a:p>
            <a:pPr lvl="0"/>
            <a:r>
              <a:rPr lang="en-GB" sz="2000" dirty="0"/>
              <a:t>Majority use devices containing nicotine. Later generation devices were more popular than disposables to 2021; in 2022 disposables rapidly became most popular</a:t>
            </a:r>
          </a:p>
          <a:p>
            <a:pPr lvl="0"/>
            <a:r>
              <a:rPr lang="en-GB" sz="2000" dirty="0"/>
              <a:t>Never smokers are most likely to use disposables and e-liquids with 20mg or more of nicotine. A minority of users did not know the strength</a:t>
            </a:r>
          </a:p>
          <a:p>
            <a:pPr lvl="1"/>
            <a:r>
              <a:rPr lang="en-GB" sz="2000" dirty="0">
                <a:solidFill>
                  <a:srgbClr val="333333"/>
                </a:solidFill>
              </a:rPr>
              <a:t>Use of 20mg or more has increased, especially since 2021</a:t>
            </a:r>
          </a:p>
          <a:p>
            <a:pPr lvl="0"/>
            <a:r>
              <a:rPr lang="en-GB" sz="2000" dirty="0"/>
              <a:t>Purchase from specialist vape shops has declined since 2016 as non-specialist purchases have risen. Newsagents are most popular among never smokers</a:t>
            </a:r>
          </a:p>
          <a:p>
            <a:pPr lvl="0"/>
            <a:r>
              <a:rPr lang="en-GB" sz="2000" dirty="0"/>
              <a:t>E-cigarette use is most popular with younger people</a:t>
            </a:r>
          </a:p>
          <a:p>
            <a:r>
              <a:rPr lang="en-GB" sz="2000" dirty="0"/>
              <a:t>E-cigarette use is most popular among less advantaged social grades, and they have seen the largest increase since 2021</a:t>
            </a:r>
          </a:p>
          <a:p>
            <a:pPr lvl="0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To track use of electronic cigarettes over time and assess how far any increase is accompanied by changes in: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use of other aids to cessation or smoking reduction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key performance indicators for tobacco control</a:t>
            </a:r>
          </a:p>
          <a:p>
            <a:pPr lvl="2"/>
            <a:r>
              <a:rPr lang="en-GB" sz="1600" dirty="0"/>
              <a:t>smoking prevalence</a:t>
            </a:r>
          </a:p>
          <a:p>
            <a:pPr lvl="2"/>
            <a:r>
              <a:rPr lang="en-GB" sz="1600" dirty="0"/>
              <a:t>smoking cessation rates</a:t>
            </a:r>
          </a:p>
          <a:p>
            <a:pPr lvl="2"/>
            <a:r>
              <a:rPr lang="en-GB" sz="1600" dirty="0"/>
              <a:t>attempts to stop smoking</a:t>
            </a:r>
          </a:p>
          <a:p>
            <a:pPr lvl="2"/>
            <a:r>
              <a:rPr lang="en-GB" sz="1600" dirty="0"/>
              <a:t>success of attempts to stop smoking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assess prevalence of use of electronic cigarettes in people who have never smoked regularly or stopped for more than a year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estimate changes in the total tobacco and nicotine market</a:t>
            </a:r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3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nicotine products while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12663"/>
              </p:ext>
            </p:extLst>
          </p:nvPr>
        </p:nvGraphicFramePr>
        <p:xfrm>
          <a:off x="402579" y="1445936"/>
          <a:ext cx="8108375" cy="439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70232"/>
            <a:ext cx="164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N=45012 smokers</a:t>
            </a:r>
          </a:p>
        </p:txBody>
      </p:sp>
    </p:spTree>
    <p:extLst>
      <p:ext uri="{BB962C8B-B14F-4D97-AF65-F5344CB8AC3E}">
        <p14:creationId xmlns:p14="http://schemas.microsoft.com/office/powerpoint/2010/main" val="117410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66389" cy="1143000"/>
          </a:xfrm>
        </p:spPr>
        <p:txBody>
          <a:bodyPr/>
          <a:lstStyle/>
          <a:p>
            <a:r>
              <a:rPr lang="en-GB" dirty="0"/>
              <a:t>Use of nicotine products in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09957"/>
              </p:ext>
            </p:extLst>
          </p:nvPr>
        </p:nvGraphicFramePr>
        <p:xfrm>
          <a:off x="335819" y="1521430"/>
          <a:ext cx="8330750" cy="429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12232"/>
            <a:ext cx="755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N=3994 adults who stopped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002169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Aids used in most recent quit attempt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628647"/>
              </p:ext>
            </p:extLst>
          </p:nvPr>
        </p:nvGraphicFramePr>
        <p:xfrm>
          <a:off x="457200" y="1600200"/>
          <a:ext cx="8229600" cy="431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89845"/>
            <a:ext cx="78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20487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400" dirty="0"/>
              <a:t>adults who smoke and tried to stop or who stopped in the past year; method is coded as any (not exclusive) use; N=9121 adults asked on HTP, N=6446 on Juul, and N=3338 on pouches </a:t>
            </a:r>
          </a:p>
        </p:txBody>
      </p:sp>
    </p:spTree>
    <p:extLst>
      <p:ext uri="{BB962C8B-B14F-4D97-AF65-F5344CB8AC3E}">
        <p14:creationId xmlns:p14="http://schemas.microsoft.com/office/powerpoint/2010/main" val="221273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e-cigarette use after quitting (2011-2023)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425257"/>
              </p:ext>
            </p:extLst>
          </p:nvPr>
        </p:nvGraphicFramePr>
        <p:xfrm>
          <a:off x="278674" y="1620223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22005"/>
            <a:ext cx="826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N=2188 adults who stopped in the past year and did not report using an e-cigarette to help during the quit attempt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141326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E-cigarette use among smokers plateaued between 2013 and 2020 but has grown recently</a:t>
            </a:r>
          </a:p>
          <a:p>
            <a:pPr lvl="0"/>
            <a:r>
              <a:rPr lang="en-GB" sz="2000" dirty="0"/>
              <a:t>E-cigarette use among recent ex-smokers has declined from a peak in 2016 but has grown recently</a:t>
            </a:r>
          </a:p>
          <a:p>
            <a:pPr lvl="0"/>
            <a:r>
              <a:rPr lang="en-GB" sz="2000" dirty="0"/>
              <a:t>E-cigarette use for quitting declined from a peak in 2016 through to 2020 but has grown recently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Growth in e-cigarette use has been accompanied by a reduction in use of licensed nicotine products and prescription medication but the trajectories appear to be different</a:t>
            </a:r>
          </a:p>
          <a:p>
            <a:pPr lvl="0"/>
            <a:r>
              <a:rPr lang="en-GB" sz="2000" dirty="0"/>
              <a:t>The proportion of recent ex-smokers who started using an e-cigarette after quitting declined from a peak in 2015 but has grown recently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01651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37367"/>
            <a:ext cx="154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N=209500 adults</a:t>
            </a:r>
          </a:p>
        </p:txBody>
      </p:sp>
    </p:spTree>
    <p:extLst>
      <p:ext uri="{BB962C8B-B14F-4D97-AF65-F5344CB8AC3E}">
        <p14:creationId xmlns:p14="http://schemas.microsoft.com/office/powerpoint/2010/main" val="1904447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 among 16-24-year-olds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215276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29384"/>
            <a:ext cx="8129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N=28643 16-24-year-olds (16 and over till Feb 20; 18 and over from April 20 to Dec 22; 16 and over from Jan 22) </a:t>
            </a:r>
          </a:p>
        </p:txBody>
      </p:sp>
    </p:spTree>
    <p:extLst>
      <p:ext uri="{BB962C8B-B14F-4D97-AF65-F5344CB8AC3E}">
        <p14:creationId xmlns:p14="http://schemas.microsoft.com/office/powerpoint/2010/main" val="1564047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Cigarette smoking prevalence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6291"/>
              </p:ext>
            </p:extLst>
          </p:nvPr>
        </p:nvGraphicFramePr>
        <p:xfrm>
          <a:off x="323557" y="1600200"/>
          <a:ext cx="8370277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9205" y="5864437"/>
            <a:ext cx="830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2334883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Stopped smoking in past 12 months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928539"/>
              </p:ext>
            </p:extLst>
          </p:nvPr>
        </p:nvGraphicFramePr>
        <p:xfrm>
          <a:off x="457200" y="1600200"/>
          <a:ext cx="8250702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BA402D-9306-454E-B7F0-16FB89A6D0B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3472951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Tried to stop smoking in past year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872976"/>
              </p:ext>
            </p:extLst>
          </p:nvPr>
        </p:nvGraphicFramePr>
        <p:xfrm>
          <a:off x="337625" y="1600201"/>
          <a:ext cx="8328073" cy="426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419434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i="1" dirty="0"/>
              <a:t>Methods</a:t>
            </a:r>
            <a:endParaRPr lang="en-GB" altLang="en-US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722016-8638-49EA-8A38-D347E1B3A159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717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/>
          <a:lstStyle/>
          <a:p>
            <a:r>
              <a:rPr lang="en-GB" altLang="en-US" sz="1800" dirty="0">
                <a:solidFill>
                  <a:schemeClr val="tx1"/>
                </a:solidFill>
              </a:rPr>
              <a:t>Monthly household surveys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Each month involves a new representative sample (16 and over) of ~1800 respondents; smokers ~450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Due to the pandemic, from April 2020 surveys conducted by telephone (rather than face-to-face) and among adults aged 18 and over.</a:t>
            </a:r>
          </a:p>
          <a:p>
            <a:pPr lvl="1"/>
            <a:r>
              <a:rPr lang="en-US" altLang="en-US" sz="1600" dirty="0">
                <a:solidFill>
                  <a:schemeClr val="tx1"/>
                </a:solidFill>
              </a:rPr>
              <a:t>From January 2022 data collection resumed among those aged 16 and over.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Between November 2020 and February 2022, ~0.8% of cases in England were incorrectly weighted 0. This has now been updated and some point estimates over this period have changed slightly (typically 1 d.p.) compared with earlier versions.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Since May 2022, daily e-cigarette use is calculated on basis of one month per quarter due to changes in the data collection frequency.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Data collected on e-cigarettes since second quarter 2011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Fidler, et al., 2011. </a:t>
            </a:r>
            <a:r>
              <a:rPr lang="en-GB" altLang="en-US" sz="1800" i="1" dirty="0">
                <a:solidFill>
                  <a:schemeClr val="tx1"/>
                </a:solidFill>
              </a:rPr>
              <a:t>'The smoking toolkit study': a national study of smoking and smoking cessation in England.</a:t>
            </a:r>
            <a:r>
              <a:rPr lang="en-GB" altLang="en-US" sz="1800" dirty="0">
                <a:solidFill>
                  <a:schemeClr val="tx1"/>
                </a:solidFill>
              </a:rPr>
              <a:t> BMC Public Health 11:479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For more info see </a:t>
            </a:r>
            <a:r>
              <a:rPr lang="en-GB" altLang="en-US" sz="1800" dirty="0">
                <a:solidFill>
                  <a:srgbClr val="FF0000"/>
                </a:solidFill>
                <a:hlinkClick r:id="rId2"/>
              </a:rPr>
              <a:t>www.smokinginengland.info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3750" cy="1143000"/>
          </a:xfrm>
        </p:spPr>
        <p:txBody>
          <a:bodyPr/>
          <a:lstStyle/>
          <a:p>
            <a:r>
              <a:rPr lang="en-GB" dirty="0"/>
              <a:t>Success rate for stopping in those who tried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623935"/>
              </p:ext>
            </p:extLst>
          </p:nvPr>
        </p:nvGraphicFramePr>
        <p:xfrm>
          <a:off x="457200" y="1600200"/>
          <a:ext cx="8321040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5344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Smokers (adults) who tried to stop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78601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835907"/>
              </p:ext>
            </p:extLst>
          </p:nvPr>
        </p:nvGraphicFramePr>
        <p:xfrm>
          <a:off x="643786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 perceptions of e-cigarettes compared with cigarettes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876128"/>
            <a:ext cx="523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N=24486 current smokers who do not currently use e-cigarettes</a:t>
            </a:r>
          </a:p>
        </p:txBody>
      </p:sp>
    </p:spTree>
    <p:extLst>
      <p:ext uri="{BB962C8B-B14F-4D97-AF65-F5344CB8AC3E}">
        <p14:creationId xmlns:p14="http://schemas.microsoft.com/office/powerpoint/2010/main" val="1852431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There has been a long-term decline in the prevalence of cigarette smoking but it may have stalled since 2020, except in young adults</a:t>
            </a:r>
          </a:p>
          <a:p>
            <a:pPr lvl="0"/>
            <a:r>
              <a:rPr lang="en-GB" sz="2000" dirty="0"/>
              <a:t>The smoking cessation rate, and the success rate in those who have tried to stop smoking, increased after 2011 before plateauing until a further increase in 2020</a:t>
            </a:r>
          </a:p>
          <a:p>
            <a:pPr lvl="0"/>
            <a:r>
              <a:rPr lang="en-GB" sz="2000" dirty="0"/>
              <a:t>The rate at which smokers have tried to stop in the past year decreased from 2015 before increasing in 2020</a:t>
            </a:r>
          </a:p>
          <a:p>
            <a:pPr lvl="0"/>
            <a:r>
              <a:rPr lang="en-GB" sz="2000" dirty="0"/>
              <a:t>The largest proportions of current smokers believe e-cigarettes are equally or more harmful than cigarettes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believe they are less harmful has declined from ~40% in 2014 to ~10% in 2024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are unsure about the relative harm increased in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3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GB" sz="2000"/>
              <a:t>E-cigarette use remained relatively stable between 2013 and 2020 but has increased since 2020, especially among young adults</a:t>
            </a:r>
          </a:p>
          <a:p>
            <a:r>
              <a:rPr lang="en-GB" sz="2000"/>
              <a:t>E-cigarette use by never smokers increased since 2021 but remains relatively rare (~3%); use among long-term ex-smokers has continued to grow since 2013</a:t>
            </a:r>
          </a:p>
          <a:p>
            <a:r>
              <a:rPr lang="en-GB" sz="2000"/>
              <a:t>Growth in e-cigarette use has been accompanied by a reduction in use of licensed nicotine products and prescription medication but the trajectories appear to be different </a:t>
            </a:r>
          </a:p>
          <a:p>
            <a:r>
              <a:rPr lang="en-GB" sz="2000"/>
              <a:t>There has been a long-term decline in the prevalence of cigarette smoking since 2007 but it may have stalled recently, except in young adults</a:t>
            </a:r>
          </a:p>
          <a:p>
            <a:r>
              <a:rPr lang="en-GB" sz="2000"/>
              <a:t>The trajectories for smoking prevalence and quit attempts differ from that of prevalence of use of e-cigarettes</a:t>
            </a:r>
          </a:p>
          <a:p>
            <a:r>
              <a:rPr lang="en-GB" sz="2000"/>
              <a:t>Success rates in stopping smoking increased after 2011 and again in 2020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1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e-cigarette and heated tobacco product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004300"/>
              </p:ext>
            </p:extLst>
          </p:nvPr>
        </p:nvGraphicFramePr>
        <p:xfrm>
          <a:off x="272955" y="1417638"/>
          <a:ext cx="8413845" cy="442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753805"/>
            <a:ext cx="845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209500</a:t>
            </a:r>
            <a:r>
              <a:rPr lang="en-GB" sz="1400" dirty="0"/>
              <a:t> adults in England from Nov 13 (E-cig); N=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 114788</a:t>
            </a:r>
            <a:r>
              <a:rPr lang="en-GB" sz="1400" dirty="0"/>
              <a:t> adults in England from Aug 18 (Juul);  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147329</a:t>
            </a:r>
            <a:r>
              <a:rPr lang="en-GB" sz="1400" dirty="0"/>
              <a:t> adults in England from Jan 17 (HTP: heated tobacco product)</a:t>
            </a:r>
          </a:p>
        </p:txBody>
      </p:sp>
    </p:spTree>
    <p:extLst>
      <p:ext uri="{BB962C8B-B14F-4D97-AF65-F5344CB8AC3E}">
        <p14:creationId xmlns:p14="http://schemas.microsoft.com/office/powerpoint/2010/main" val="176959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never smokers and long-term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0430"/>
            <a:ext cx="4663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N=166015 never and long-term ex-smokers from Nov 13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594896"/>
              </p:ext>
            </p:extLst>
          </p:nvPr>
        </p:nvGraphicFramePr>
        <p:xfrm>
          <a:off x="272955" y="1417639"/>
          <a:ext cx="8413845" cy="459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196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48563"/>
              </p:ext>
            </p:extLst>
          </p:nvPr>
        </p:nvGraphicFramePr>
        <p:xfrm>
          <a:off x="272955" y="1417638"/>
          <a:ext cx="8413845" cy="45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long-term ex-smokers (&gt; and &lt;=5 years)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5713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N=31643 ex-smokers &gt;5 years from Nov 13; N=8298 ex-smokers &lt;=5 years from Nov 13</a:t>
            </a:r>
          </a:p>
        </p:txBody>
      </p:sp>
    </p:spTree>
    <p:extLst>
      <p:ext uri="{BB962C8B-B14F-4D97-AF65-F5344CB8AC3E}">
        <p14:creationId xmlns:p14="http://schemas.microsoft.com/office/powerpoint/2010/main" val="368948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novel nicotine delivery use: smokers and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61344"/>
              </p:ext>
            </p:extLst>
          </p:nvPr>
        </p:nvGraphicFramePr>
        <p:xfrm>
          <a:off x="457200" y="1417638"/>
          <a:ext cx="8408126" cy="430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515" y="5849528"/>
            <a:ext cx="7821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N=53130 adults who smoke or who stopped in the past year (N=25767 asked about HTP; N=19806 asked about Juul)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1291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electronic cigarette use by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51979"/>
              </p:ext>
            </p:extLst>
          </p:nvPr>
        </p:nvGraphicFramePr>
        <p:xfrm>
          <a:off x="457200" y="1600200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53211"/>
            <a:ext cx="8773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209500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dirty="0"/>
              <a:t>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2376862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517193-b76b-4847-86d0-f7effd00a065">
      <Terms xmlns="http://schemas.microsoft.com/office/infopath/2007/PartnerControls"/>
    </lcf76f155ced4ddcb4097134ff3c332f>
    <TaxCatchAll xmlns="64cf4f3d-fe9c-4791-a736-5ffb6a9cf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9147DCE5D39448439BAC925F17EAF" ma:contentTypeVersion="13" ma:contentTypeDescription="Create a new document." ma:contentTypeScope="" ma:versionID="9f787eaa3d848b643d27d261b2a691d9">
  <xsd:schema xmlns:xsd="http://www.w3.org/2001/XMLSchema" xmlns:xs="http://www.w3.org/2001/XMLSchema" xmlns:p="http://schemas.microsoft.com/office/2006/metadata/properties" xmlns:ns2="7b517193-b76b-4847-86d0-f7effd00a065" xmlns:ns3="64cf4f3d-fe9c-4791-a736-5ffb6a9cf343" targetNamespace="http://schemas.microsoft.com/office/2006/metadata/properties" ma:root="true" ma:fieldsID="6432457ecf8c8f549be832a1f35452a3" ns2:_="" ns3:_="">
    <xsd:import namespace="7b517193-b76b-4847-86d0-f7effd00a065"/>
    <xsd:import namespace="64cf4f3d-fe9c-4791-a736-5ffb6a9cf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17193-b76b-4847-86d0-f7effd00a0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79a89b1-2c2c-4f7f-9bd7-7914fb13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4f3d-fe9c-4791-a736-5ffb6a9cf34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7fe9c4-542b-4744-b805-c419a5587213}" ma:internalName="TaxCatchAll" ma:showField="CatchAllData" ma:web="64cf4f3d-fe9c-4791-a736-5ffb6a9cf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972E81-5EDE-48A2-A2B4-D30CD7314504}">
  <ds:schemaRefs>
    <ds:schemaRef ds:uri="http://schemas.microsoft.com/office/2006/metadata/properties"/>
    <ds:schemaRef ds:uri="http://schemas.microsoft.com/office/infopath/2007/PartnerControls"/>
    <ds:schemaRef ds:uri="7b517193-b76b-4847-86d0-f7effd00a065"/>
    <ds:schemaRef ds:uri="64cf4f3d-fe9c-4791-a736-5ffb6a9cf343"/>
  </ds:schemaRefs>
</ds:datastoreItem>
</file>

<file path=customXml/itemProps2.xml><?xml version="1.0" encoding="utf-8"?>
<ds:datastoreItem xmlns:ds="http://schemas.openxmlformats.org/officeDocument/2006/customXml" ds:itemID="{3F87E95E-CFB8-481D-9292-81C53711B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03370B-0046-4521-A052-F2F17D227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517193-b76b-4847-86d0-f7effd00a065"/>
    <ds:schemaRef ds:uri="64cf4f3d-fe9c-4791-a736-5ffb6a9cf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39750</TotalTime>
  <Words>1917</Words>
  <Application>Microsoft Office PowerPoint</Application>
  <PresentationFormat>On-screen Show (4:3)</PresentationFormat>
  <Paragraphs>264</Paragraphs>
  <Slides>43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Roboto</vt:lpstr>
      <vt:lpstr>Default Design</vt:lpstr>
      <vt:lpstr>1_Default Design</vt:lpstr>
      <vt:lpstr>Trends in electronic cigarette use in England</vt:lpstr>
      <vt:lpstr>Background</vt:lpstr>
      <vt:lpstr>Aims</vt:lpstr>
      <vt:lpstr>Methods</vt:lpstr>
      <vt:lpstr>Prevalence of e-cigarette and heated tobacco product use</vt:lpstr>
      <vt:lpstr>Nicotine use by never smokers and long-term ex-smokers</vt:lpstr>
      <vt:lpstr>Nicotine use by long-term ex-smokers (&gt; and &lt;=5 years)</vt:lpstr>
      <vt:lpstr>Prevalence of novel nicotine delivery use: smokers and recent ex-smokers</vt:lpstr>
      <vt:lpstr>Prevalence of electronic cigarette use by age</vt:lpstr>
      <vt:lpstr>Proportion of e-cigarette and NRT users who are smokers</vt:lpstr>
      <vt:lpstr>Proportion of daily e-cigarette and NRT users who are smokers</vt:lpstr>
      <vt:lpstr>Summary I</vt:lpstr>
      <vt:lpstr>Electronic cigarette use (2023)</vt:lpstr>
      <vt:lpstr>Daily electronic cigarette use  (2013-2023)</vt:lpstr>
      <vt:lpstr>Characteristics of the e-cigarette (2023)</vt:lpstr>
      <vt:lpstr>Characteristics (2016-2023)</vt:lpstr>
      <vt:lpstr>E-liquid strength (2023)</vt:lpstr>
      <vt:lpstr>E-liquid strength 20mg (2%) nicotine or more (2016-2023)</vt:lpstr>
      <vt:lpstr>Source of purchase (2023)</vt:lpstr>
      <vt:lpstr>Source of purchase (2016-2023)</vt:lpstr>
      <vt:lpstr>Electronic cigarette and NRT use across the age range (2023)</vt:lpstr>
      <vt:lpstr>E-cigarette and NRT use in age 16-24 (2013-2023)</vt:lpstr>
      <vt:lpstr>Electronic cigarette and NRT use in men and women (2023)</vt:lpstr>
      <vt:lpstr>Electronic cigarette and NRT use in men and women (2013-2023)</vt:lpstr>
      <vt:lpstr>Electronic cigarette and NRT use across the social gradient (2023)</vt:lpstr>
      <vt:lpstr>Electronic cigarette use across the social gradient (2013-2023)</vt:lpstr>
      <vt:lpstr>Electronic cigarette and NRT use by ethnicity (2023)</vt:lpstr>
      <vt:lpstr>Electronic cigarette use by ethnicity (2013-2023)</vt:lpstr>
      <vt:lpstr>Summary II</vt:lpstr>
      <vt:lpstr>Use of nicotine products while smoking</vt:lpstr>
      <vt:lpstr>Use of nicotine products in recent ex-smokers</vt:lpstr>
      <vt:lpstr>Aids used in most recent quit attempt</vt:lpstr>
      <vt:lpstr>Current e-cigarette use after quitting (2011-2023)</vt:lpstr>
      <vt:lpstr>Summary III</vt:lpstr>
      <vt:lpstr>Prevalence of nicotine/cigarette use</vt:lpstr>
      <vt:lpstr>Prevalence of nicotine/cigarette use among 16-24-year-olds</vt:lpstr>
      <vt:lpstr>Cigarette smoking prevalence</vt:lpstr>
      <vt:lpstr>Stopped smoking in past 12 months</vt:lpstr>
      <vt:lpstr>Tried to stop smoking in past year</vt:lpstr>
      <vt:lpstr>Success rate for stopping in those who tried</vt:lpstr>
      <vt:lpstr>Harm perceptions of e-cigarettes compared with cigarettes</vt:lpstr>
      <vt:lpstr>Summary IV</vt:lpstr>
      <vt:lpstr>Conclusions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E-cigarette trends</dc:title>
  <dc:creator>J Brown</dc:creator>
  <cp:lastModifiedBy>Buss, Vera</cp:lastModifiedBy>
  <cp:revision>1717</cp:revision>
  <dcterms:created xsi:type="dcterms:W3CDTF">2006-06-19T10:26:17Z</dcterms:created>
  <dcterms:modified xsi:type="dcterms:W3CDTF">2024-04-09T12:23:59Z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0x0101006DD9147DCE5D39448439BAC925F17EAF</vt:lpwstr>
  </property>
  <property fmtid="{D5CDD505-2E9C-101B-9397-08002B2CF9AE}" pid="3" name="MediaServiceImageTags">
    <vt:lpwstr/>
  </property>
</Properties>
</file>