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notesSlides/notesSlide14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367" r:id="rId5"/>
    <p:sldId id="460" r:id="rId6"/>
    <p:sldId id="461" r:id="rId7"/>
    <p:sldId id="439" r:id="rId8"/>
    <p:sldId id="498" r:id="rId9"/>
    <p:sldId id="501" r:id="rId10"/>
    <p:sldId id="519" r:id="rId11"/>
    <p:sldId id="440" r:id="rId12"/>
    <p:sldId id="537" r:id="rId13"/>
    <p:sldId id="504" r:id="rId14"/>
    <p:sldId id="502" r:id="rId15"/>
    <p:sldId id="517" r:id="rId16"/>
    <p:sldId id="506" r:id="rId17"/>
    <p:sldId id="530" r:id="rId18"/>
    <p:sldId id="509" r:id="rId19"/>
    <p:sldId id="536" r:id="rId20"/>
    <p:sldId id="507" r:id="rId21"/>
    <p:sldId id="531" r:id="rId22"/>
    <p:sldId id="508" r:id="rId23"/>
    <p:sldId id="532" r:id="rId24"/>
    <p:sldId id="520" r:id="rId25"/>
    <p:sldId id="533" r:id="rId26"/>
    <p:sldId id="511" r:id="rId27"/>
    <p:sldId id="534" r:id="rId28"/>
    <p:sldId id="512" r:id="rId29"/>
    <p:sldId id="535" r:id="rId30"/>
    <p:sldId id="539" r:id="rId31"/>
    <p:sldId id="540" r:id="rId32"/>
    <p:sldId id="516" r:id="rId33"/>
    <p:sldId id="441" r:id="rId34"/>
    <p:sldId id="442" r:id="rId35"/>
    <p:sldId id="443" r:id="rId36"/>
    <p:sldId id="497" r:id="rId37"/>
    <p:sldId id="515" r:id="rId38"/>
    <p:sldId id="503" r:id="rId39"/>
    <p:sldId id="538" r:id="rId40"/>
    <p:sldId id="463" r:id="rId41"/>
    <p:sldId id="543" r:id="rId42"/>
    <p:sldId id="544" r:id="rId43"/>
    <p:sldId id="545" r:id="rId44"/>
    <p:sldId id="513" r:id="rId45"/>
    <p:sldId id="518" r:id="rId46"/>
    <p:sldId id="45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BBFAE4-39D8-C8CF-F4F0-56192B5124BD}" name="Buss, Vera" initials="VB" userId="S::rmjlvbu@ucl.ac.uk::a79c05a7-0a4c-47fe-9032-eb4ecc8bbc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33"/>
    <a:srgbClr val="EC419F"/>
    <a:srgbClr val="272880"/>
    <a:srgbClr val="1977C0"/>
    <a:srgbClr val="8182B5"/>
    <a:srgbClr val="FFFFFF"/>
    <a:srgbClr val="333399"/>
    <a:srgbClr val="E5007B"/>
    <a:srgbClr val="E4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204BE-5366-4B87-A5A1-208C29610396}" v="25" dt="2025-04-25T08:40:20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3979" autoAdjust="0"/>
  </p:normalViewPr>
  <p:slideViewPr>
    <p:cSldViewPr snapToGrid="0">
      <p:cViewPr varScale="1">
        <p:scale>
          <a:sx n="63" d="100"/>
          <a:sy n="63" d="100"/>
        </p:scale>
        <p:origin x="1420" y="56"/>
      </p:cViewPr>
      <p:guideLst>
        <p:guide orient="horz"/>
        <p:guide pos="3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2323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56" Type="http://schemas.microsoft.com/office/2018/10/relationships/authors" Target="authors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s, Vera" userId="a79c05a7-0a4c-47fe-9032-eb4ecc8bbc26" providerId="ADAL" clId="{4BB03A8C-3BEF-4B75-A0F5-BE9B8ADB5A0A}"/>
    <pc:docChg chg="undo custSel modSld">
      <pc:chgData name="Buss, Vera" userId="a79c05a7-0a4c-47fe-9032-eb4ecc8bbc26" providerId="ADAL" clId="{4BB03A8C-3BEF-4B75-A0F5-BE9B8ADB5A0A}" dt="2025-01-14T19:36:00.109" v="626" actId="13926"/>
      <pc:docMkLst>
        <pc:docMk/>
      </pc:docMkLst>
      <pc:sldChg chg="modSp mod">
        <pc:chgData name="Buss, Vera" userId="a79c05a7-0a4c-47fe-9032-eb4ecc8bbc26" providerId="ADAL" clId="{4BB03A8C-3BEF-4B75-A0F5-BE9B8ADB5A0A}" dt="2025-01-14T18:20:17.778" v="15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4BB03A8C-3BEF-4B75-A0F5-BE9B8ADB5A0A}" dt="2025-01-14T18:31:10.075" v="83" actId="20577"/>
        <pc:sldMkLst>
          <pc:docMk/>
          <pc:sldMk cId="3312915049" sldId="440"/>
        </pc:sldMkLst>
      </pc:sldChg>
      <pc:sldChg chg="modSp mod">
        <pc:chgData name="Buss, Vera" userId="a79c05a7-0a4c-47fe-9032-eb4ecc8bbc26" providerId="ADAL" clId="{4BB03A8C-3BEF-4B75-A0F5-BE9B8ADB5A0A}" dt="2025-01-14T19:18:14.986" v="509" actId="27918"/>
        <pc:sldMkLst>
          <pc:docMk/>
          <pc:sldMk cId="117410865" sldId="441"/>
        </pc:sldMkLst>
      </pc:sldChg>
      <pc:sldChg chg="modSp mod">
        <pc:chgData name="Buss, Vera" userId="a79c05a7-0a4c-47fe-9032-eb4ecc8bbc26" providerId="ADAL" clId="{4BB03A8C-3BEF-4B75-A0F5-BE9B8ADB5A0A}" dt="2025-01-14T19:19:17.800" v="519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4BB03A8C-3BEF-4B75-A0F5-BE9B8ADB5A0A}" dt="2025-01-14T19:21:18.332" v="545" actId="27918"/>
        <pc:sldMkLst>
          <pc:docMk/>
          <pc:sldMk cId="2212734440" sldId="443"/>
        </pc:sldMkLst>
      </pc:sldChg>
      <pc:sldChg chg="modSp">
        <pc:chgData name="Buss, Vera" userId="a79c05a7-0a4c-47fe-9032-eb4ecc8bbc26" providerId="ADAL" clId="{4BB03A8C-3BEF-4B75-A0F5-BE9B8ADB5A0A}" dt="2025-01-14T19:36:00.109" v="626" actId="13926"/>
        <pc:sldMkLst>
          <pc:docMk/>
          <pc:sldMk cId="4121112485" sldId="452"/>
        </pc:sldMkLst>
      </pc:sldChg>
      <pc:sldChg chg="modSp mod">
        <pc:chgData name="Buss, Vera" userId="a79c05a7-0a4c-47fe-9032-eb4ecc8bbc26" providerId="ADAL" clId="{4BB03A8C-3BEF-4B75-A0F5-BE9B8ADB5A0A}" dt="2025-01-14T19:08:16.848" v="414" actId="20577"/>
        <pc:sldMkLst>
          <pc:docMk/>
          <pc:sldMk cId="3956822364" sldId="460"/>
        </pc:sldMkLst>
      </pc:sldChg>
      <pc:sldChg chg="modSp mod">
        <pc:chgData name="Buss, Vera" userId="a79c05a7-0a4c-47fe-9032-eb4ecc8bbc26" providerId="ADAL" clId="{4BB03A8C-3BEF-4B75-A0F5-BE9B8ADB5A0A}" dt="2025-01-14T19:08:28.071" v="415" actId="20577"/>
        <pc:sldMkLst>
          <pc:docMk/>
          <pc:sldMk cId="3682473427" sldId="461"/>
        </pc:sldMkLst>
      </pc:sldChg>
      <pc:sldChg chg="mod">
        <pc:chgData name="Buss, Vera" userId="a79c05a7-0a4c-47fe-9032-eb4ecc8bbc26" providerId="ADAL" clId="{4BB03A8C-3BEF-4B75-A0F5-BE9B8ADB5A0A}" dt="2025-01-14T19:28:50.784" v="572" actId="27918"/>
        <pc:sldMkLst>
          <pc:docMk/>
          <pc:sldMk cId="706437633" sldId="463"/>
        </pc:sldMkLst>
      </pc:sldChg>
      <pc:sldChg chg="modSp mod">
        <pc:chgData name="Buss, Vera" userId="a79c05a7-0a4c-47fe-9032-eb4ecc8bbc26" providerId="ADAL" clId="{4BB03A8C-3BEF-4B75-A0F5-BE9B8ADB5A0A}" dt="2025-01-14T19:22:25.985" v="556" actId="20577"/>
        <pc:sldMkLst>
          <pc:docMk/>
          <pc:sldMk cId="4141326739" sldId="497"/>
        </pc:sldMkLst>
      </pc:sldChg>
      <pc:sldChg chg="modSp mod">
        <pc:chgData name="Buss, Vera" userId="a79c05a7-0a4c-47fe-9032-eb4ecc8bbc26" providerId="ADAL" clId="{4BB03A8C-3BEF-4B75-A0F5-BE9B8ADB5A0A}" dt="2025-01-14T18:27:14.374" v="45" actId="20577"/>
        <pc:sldMkLst>
          <pc:docMk/>
          <pc:sldMk cId="1769597980" sldId="498"/>
        </pc:sldMkLst>
      </pc:sldChg>
      <pc:sldChg chg="modSp mod">
        <pc:chgData name="Buss, Vera" userId="a79c05a7-0a4c-47fe-9032-eb4ecc8bbc26" providerId="ADAL" clId="{4BB03A8C-3BEF-4B75-A0F5-BE9B8ADB5A0A}" dt="2025-01-14T18:28:20.026" v="59" actId="27918"/>
        <pc:sldMkLst>
          <pc:docMk/>
          <pc:sldMk cId="2961966482" sldId="501"/>
        </pc:sldMkLst>
      </pc:sldChg>
      <pc:sldChg chg="mod">
        <pc:chgData name="Buss, Vera" userId="a79c05a7-0a4c-47fe-9032-eb4ecc8bbc26" providerId="ADAL" clId="{4BB03A8C-3BEF-4B75-A0F5-BE9B8ADB5A0A}" dt="2025-01-14T18:39:27.841" v="129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4BB03A8C-3BEF-4B75-A0F5-BE9B8ADB5A0A}" dt="2025-01-14T19:29:57.906" v="585" actId="27918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4BB03A8C-3BEF-4B75-A0F5-BE9B8ADB5A0A}" dt="2025-01-14T18:38:41.546" v="123" actId="27918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4BB03A8C-3BEF-4B75-A0F5-BE9B8ADB5A0A}" dt="2025-01-14T19:09:00.340" v="416" actId="20577"/>
        <pc:sldMkLst>
          <pc:docMk/>
          <pc:sldMk cId="3642414004" sldId="506"/>
        </pc:sldMkLst>
      </pc:sldChg>
      <pc:sldChg chg="modSp mod">
        <pc:chgData name="Buss, Vera" userId="a79c05a7-0a4c-47fe-9032-eb4ecc8bbc26" providerId="ADAL" clId="{4BB03A8C-3BEF-4B75-A0F5-BE9B8ADB5A0A}" dt="2025-01-14T18:55:28.871" v="263"/>
        <pc:sldMkLst>
          <pc:docMk/>
          <pc:sldMk cId="2001581261" sldId="507"/>
        </pc:sldMkLst>
      </pc:sldChg>
      <pc:sldChg chg="modSp mod">
        <pc:chgData name="Buss, Vera" userId="a79c05a7-0a4c-47fe-9032-eb4ecc8bbc26" providerId="ADAL" clId="{4BB03A8C-3BEF-4B75-A0F5-BE9B8ADB5A0A}" dt="2025-01-14T18:59:39.251" v="321" actId="27918"/>
        <pc:sldMkLst>
          <pc:docMk/>
          <pc:sldMk cId="3295171680" sldId="508"/>
        </pc:sldMkLst>
      </pc:sldChg>
      <pc:sldChg chg="modSp mod">
        <pc:chgData name="Buss, Vera" userId="a79c05a7-0a4c-47fe-9032-eb4ecc8bbc26" providerId="ADAL" clId="{4BB03A8C-3BEF-4B75-A0F5-BE9B8ADB5A0A}" dt="2025-01-14T18:51:36.941" v="218" actId="20577"/>
        <pc:sldMkLst>
          <pc:docMk/>
          <pc:sldMk cId="2810610882" sldId="509"/>
        </pc:sldMkLst>
      </pc:sldChg>
      <pc:sldChg chg="modSp mod">
        <pc:chgData name="Buss, Vera" userId="a79c05a7-0a4c-47fe-9032-eb4ecc8bbc26" providerId="ADAL" clId="{4BB03A8C-3BEF-4B75-A0F5-BE9B8ADB5A0A}" dt="2025-01-14T19:09:36.286" v="419" actId="20577"/>
        <pc:sldMkLst>
          <pc:docMk/>
          <pc:sldMk cId="1236365120" sldId="511"/>
        </pc:sldMkLst>
      </pc:sldChg>
      <pc:sldChg chg="modSp mod">
        <pc:chgData name="Buss, Vera" userId="a79c05a7-0a4c-47fe-9032-eb4ecc8bbc26" providerId="ADAL" clId="{4BB03A8C-3BEF-4B75-A0F5-BE9B8ADB5A0A}" dt="2025-01-14T19:10:45.502" v="440" actId="27918"/>
        <pc:sldMkLst>
          <pc:docMk/>
          <pc:sldMk cId="651518343" sldId="512"/>
        </pc:sldMkLst>
      </pc:sldChg>
      <pc:sldChg chg="modSp mod">
        <pc:chgData name="Buss, Vera" userId="a79c05a7-0a4c-47fe-9032-eb4ecc8bbc26" providerId="ADAL" clId="{4BB03A8C-3BEF-4B75-A0F5-BE9B8ADB5A0A}" dt="2025-01-14T19:34:09.080" v="622" actId="27918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4BB03A8C-3BEF-4B75-A0F5-BE9B8ADB5A0A}" dt="2025-01-14T19:24:43.355" v="559" actId="13926"/>
        <pc:sldMkLst>
          <pc:docMk/>
          <pc:sldMk cId="1565872721" sldId="515"/>
        </pc:sldMkLst>
      </pc:sldChg>
      <pc:sldChg chg="modSp mod">
        <pc:chgData name="Buss, Vera" userId="a79c05a7-0a4c-47fe-9032-eb4ecc8bbc26" providerId="ADAL" clId="{4BB03A8C-3BEF-4B75-A0F5-BE9B8ADB5A0A}" dt="2025-01-14T19:16:44.685" v="498" actId="13926"/>
        <pc:sldMkLst>
          <pc:docMk/>
          <pc:sldMk cId="1191576938" sldId="516"/>
        </pc:sldMkLst>
      </pc:sldChg>
      <pc:sldChg chg="modSp mod">
        <pc:chgData name="Buss, Vera" userId="a79c05a7-0a4c-47fe-9032-eb4ecc8bbc26" providerId="ADAL" clId="{4BB03A8C-3BEF-4B75-A0F5-BE9B8ADB5A0A}" dt="2025-01-14T18:41:07.161" v="131" actId="20577"/>
        <pc:sldMkLst>
          <pc:docMk/>
          <pc:sldMk cId="2448639976" sldId="517"/>
        </pc:sldMkLst>
      </pc:sldChg>
      <pc:sldChg chg="modSp mod">
        <pc:chgData name="Buss, Vera" userId="a79c05a7-0a4c-47fe-9032-eb4ecc8bbc26" providerId="ADAL" clId="{4BB03A8C-3BEF-4B75-A0F5-BE9B8ADB5A0A}" dt="2025-01-14T18:31:32.890" v="92" actId="20577"/>
        <pc:sldMkLst>
          <pc:docMk/>
          <pc:sldMk cId="3689483089" sldId="519"/>
        </pc:sldMkLst>
      </pc:sldChg>
      <pc:sldChg chg="modSp mod">
        <pc:chgData name="Buss, Vera" userId="a79c05a7-0a4c-47fe-9032-eb4ecc8bbc26" providerId="ADAL" clId="{4BB03A8C-3BEF-4B75-A0F5-BE9B8ADB5A0A}" dt="2025-01-14T19:09:28.156" v="418" actId="20577"/>
        <pc:sldMkLst>
          <pc:docMk/>
          <pc:sldMk cId="2161872956" sldId="520"/>
        </pc:sldMkLst>
      </pc:sldChg>
      <pc:sldChg chg="modSp mod">
        <pc:chgData name="Buss, Vera" userId="a79c05a7-0a4c-47fe-9032-eb4ecc8bbc26" providerId="ADAL" clId="{4BB03A8C-3BEF-4B75-A0F5-BE9B8ADB5A0A}" dt="2025-01-14T19:09:07.538" v="417" actId="20577"/>
        <pc:sldMkLst>
          <pc:docMk/>
          <pc:sldMk cId="1252248433" sldId="530"/>
        </pc:sldMkLst>
      </pc:sldChg>
      <pc:sldChg chg="modSp mod">
        <pc:chgData name="Buss, Vera" userId="a79c05a7-0a4c-47fe-9032-eb4ecc8bbc26" providerId="ADAL" clId="{4BB03A8C-3BEF-4B75-A0F5-BE9B8ADB5A0A}" dt="2025-01-14T18:57:11.481" v="279" actId="27918"/>
        <pc:sldMkLst>
          <pc:docMk/>
          <pc:sldMk cId="2031151136" sldId="531"/>
        </pc:sldMkLst>
      </pc:sldChg>
      <pc:sldChg chg="modSp mod">
        <pc:chgData name="Buss, Vera" userId="a79c05a7-0a4c-47fe-9032-eb4ecc8bbc26" providerId="ADAL" clId="{4BB03A8C-3BEF-4B75-A0F5-BE9B8ADB5A0A}" dt="2025-01-14T19:00:54.230" v="335" actId="27918"/>
        <pc:sldMkLst>
          <pc:docMk/>
          <pc:sldMk cId="2042217842" sldId="532"/>
        </pc:sldMkLst>
      </pc:sldChg>
      <pc:sldChg chg="modSp mod">
        <pc:chgData name="Buss, Vera" userId="a79c05a7-0a4c-47fe-9032-eb4ecc8bbc26" providerId="ADAL" clId="{4BB03A8C-3BEF-4B75-A0F5-BE9B8ADB5A0A}" dt="2025-01-14T19:04:35.875" v="378" actId="27918"/>
        <pc:sldMkLst>
          <pc:docMk/>
          <pc:sldMk cId="856618577" sldId="533"/>
        </pc:sldMkLst>
      </pc:sldChg>
      <pc:sldChg chg="modSp mod">
        <pc:chgData name="Buss, Vera" userId="a79c05a7-0a4c-47fe-9032-eb4ecc8bbc26" providerId="ADAL" clId="{4BB03A8C-3BEF-4B75-A0F5-BE9B8ADB5A0A}" dt="2025-01-14T19:09:43.931" v="420" actId="20577"/>
        <pc:sldMkLst>
          <pc:docMk/>
          <pc:sldMk cId="4242628427" sldId="534"/>
        </pc:sldMkLst>
      </pc:sldChg>
      <pc:sldChg chg="modSp mod">
        <pc:chgData name="Buss, Vera" userId="a79c05a7-0a4c-47fe-9032-eb4ecc8bbc26" providerId="ADAL" clId="{4BB03A8C-3BEF-4B75-A0F5-BE9B8ADB5A0A}" dt="2025-01-14T19:12:56.493" v="467" actId="27918"/>
        <pc:sldMkLst>
          <pc:docMk/>
          <pc:sldMk cId="1476836528" sldId="535"/>
        </pc:sldMkLst>
      </pc:sldChg>
      <pc:sldChg chg="modSp mod">
        <pc:chgData name="Buss, Vera" userId="a79c05a7-0a4c-47fe-9032-eb4ecc8bbc26" providerId="ADAL" clId="{4BB03A8C-3BEF-4B75-A0F5-BE9B8ADB5A0A}" dt="2025-01-14T18:53:37.141" v="232" actId="27918"/>
        <pc:sldMkLst>
          <pc:docMk/>
          <pc:sldMk cId="322558594" sldId="536"/>
        </pc:sldMkLst>
      </pc:sldChg>
      <pc:sldChg chg="modSp mod">
        <pc:chgData name="Buss, Vera" userId="a79c05a7-0a4c-47fe-9032-eb4ecc8bbc26" providerId="ADAL" clId="{4BB03A8C-3BEF-4B75-A0F5-BE9B8ADB5A0A}" dt="2025-01-14T19:07:51.329" v="409" actId="20577"/>
        <pc:sldMkLst>
          <pc:docMk/>
          <pc:sldMk cId="2376862185" sldId="537"/>
        </pc:sldMkLst>
      </pc:sldChg>
      <pc:sldChg chg="modSp mod">
        <pc:chgData name="Buss, Vera" userId="a79c05a7-0a4c-47fe-9032-eb4ecc8bbc26" providerId="ADAL" clId="{4BB03A8C-3BEF-4B75-A0F5-BE9B8ADB5A0A}" dt="2025-01-14T19:30:55.257" v="596" actId="27918"/>
        <pc:sldMkLst>
          <pc:docMk/>
          <pc:sldMk cId="1564047062" sldId="538"/>
        </pc:sldMkLst>
      </pc:sldChg>
      <pc:sldChg chg="modSp mod">
        <pc:chgData name="Buss, Vera" userId="a79c05a7-0a4c-47fe-9032-eb4ecc8bbc26" providerId="ADAL" clId="{4BB03A8C-3BEF-4B75-A0F5-BE9B8ADB5A0A}" dt="2025-01-14T19:14:03.140" v="482" actId="27918"/>
        <pc:sldMkLst>
          <pc:docMk/>
          <pc:sldMk cId="2842318575" sldId="539"/>
        </pc:sldMkLst>
      </pc:sldChg>
      <pc:sldChg chg="modSp mod">
        <pc:chgData name="Buss, Vera" userId="a79c05a7-0a4c-47fe-9032-eb4ecc8bbc26" providerId="ADAL" clId="{4BB03A8C-3BEF-4B75-A0F5-BE9B8ADB5A0A}" dt="2025-01-14T19:15:14.760" v="497" actId="27918"/>
        <pc:sldMkLst>
          <pc:docMk/>
          <pc:sldMk cId="2846316249" sldId="540"/>
        </pc:sldMkLst>
      </pc:sldChg>
      <pc:sldChg chg="mod">
        <pc:chgData name="Buss, Vera" userId="a79c05a7-0a4c-47fe-9032-eb4ecc8bbc26" providerId="ADAL" clId="{4BB03A8C-3BEF-4B75-A0F5-BE9B8ADB5A0A}" dt="2025-01-14T19:32:09.502" v="601" actId="27918"/>
        <pc:sldMkLst>
          <pc:docMk/>
          <pc:sldMk cId="831157767" sldId="543"/>
        </pc:sldMkLst>
      </pc:sldChg>
      <pc:sldChg chg="mod">
        <pc:chgData name="Buss, Vera" userId="a79c05a7-0a4c-47fe-9032-eb4ecc8bbc26" providerId="ADAL" clId="{4BB03A8C-3BEF-4B75-A0F5-BE9B8ADB5A0A}" dt="2025-01-14T19:32:37.850" v="604" actId="27918"/>
        <pc:sldMkLst>
          <pc:docMk/>
          <pc:sldMk cId="1337018383" sldId="544"/>
        </pc:sldMkLst>
      </pc:sldChg>
      <pc:sldChg chg="mod">
        <pc:chgData name="Buss, Vera" userId="a79c05a7-0a4c-47fe-9032-eb4ecc8bbc26" providerId="ADAL" clId="{4BB03A8C-3BEF-4B75-A0F5-BE9B8ADB5A0A}" dt="2025-01-14T19:32:59.864" v="607" actId="27918"/>
        <pc:sldMkLst>
          <pc:docMk/>
          <pc:sldMk cId="3974399786" sldId="545"/>
        </pc:sldMkLst>
      </pc:sldChg>
    </pc:docChg>
  </pc:docChgLst>
  <pc:docChgLst>
    <pc:chgData name="Buss, Vera" userId="a79c05a7-0a4c-47fe-9032-eb4ecc8bbc26" providerId="ADAL" clId="{B11A22B6-CB64-42F7-B82C-6F3C42115670}"/>
    <pc:docChg chg="modSld">
      <pc:chgData name="Buss, Vera" userId="a79c05a7-0a4c-47fe-9032-eb4ecc8bbc26" providerId="ADAL" clId="{B11A22B6-CB64-42F7-B82C-6F3C42115670}" dt="2024-04-09T12:23:56.451" v="257" actId="27918"/>
      <pc:docMkLst>
        <pc:docMk/>
      </pc:docMkLst>
      <pc:sldChg chg="modSp mod">
        <pc:chgData name="Buss, Vera" userId="a79c05a7-0a4c-47fe-9032-eb4ecc8bbc26" providerId="ADAL" clId="{B11A22B6-CB64-42F7-B82C-6F3C42115670}" dt="2024-04-09T11:19:08.362" v="14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B11A22B6-CB64-42F7-B82C-6F3C42115670}" dt="2024-04-09T11:30:28.700" v="101" actId="27918"/>
        <pc:sldMkLst>
          <pc:docMk/>
          <pc:sldMk cId="3312915049" sldId="440"/>
        </pc:sldMkLst>
      </pc:sldChg>
      <pc:sldChg chg="modSp mod">
        <pc:chgData name="Buss, Vera" userId="a79c05a7-0a4c-47fe-9032-eb4ecc8bbc26" providerId="ADAL" clId="{B11A22B6-CB64-42F7-B82C-6F3C42115670}" dt="2024-04-09T11:54:44.113" v="160" actId="27918"/>
        <pc:sldMkLst>
          <pc:docMk/>
          <pc:sldMk cId="117410865" sldId="441"/>
        </pc:sldMkLst>
      </pc:sldChg>
      <pc:sldChg chg="mod">
        <pc:chgData name="Buss, Vera" userId="a79c05a7-0a4c-47fe-9032-eb4ecc8bbc26" providerId="ADAL" clId="{B11A22B6-CB64-42F7-B82C-6F3C42115670}" dt="2024-04-09T11:55:39.499" v="166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B11A22B6-CB64-42F7-B82C-6F3C42115670}" dt="2024-04-09T12:05:44.384" v="195" actId="20577"/>
        <pc:sldMkLst>
          <pc:docMk/>
          <pc:sldMk cId="2212734440" sldId="443"/>
        </pc:sldMkLst>
      </pc:sldChg>
      <pc:sldChg chg="mod">
        <pc:chgData name="Buss, Vera" userId="a79c05a7-0a4c-47fe-9032-eb4ecc8bbc26" providerId="ADAL" clId="{B11A22B6-CB64-42F7-B82C-6F3C42115670}" dt="2024-04-09T12:14:38.418" v="239" actId="27918"/>
        <pc:sldMkLst>
          <pc:docMk/>
          <pc:sldMk cId="4194341902" sldId="446"/>
        </pc:sldMkLst>
      </pc:sldChg>
      <pc:sldChg chg="mod">
        <pc:chgData name="Buss, Vera" userId="a79c05a7-0a4c-47fe-9032-eb4ecc8bbc26" providerId="ADAL" clId="{B11A22B6-CB64-42F7-B82C-6F3C42115670}" dt="2024-04-09T12:15:52.487" v="243" actId="27918"/>
        <pc:sldMkLst>
          <pc:docMk/>
          <pc:sldMk cId="3472951639" sldId="456"/>
        </pc:sldMkLst>
      </pc:sldChg>
      <pc:sldChg chg="modSp mod">
        <pc:chgData name="Buss, Vera" userId="a79c05a7-0a4c-47fe-9032-eb4ecc8bbc26" providerId="ADAL" clId="{B11A22B6-CB64-42F7-B82C-6F3C42115670}" dt="2024-04-09T11:24:11.688" v="46" actId="20577"/>
        <pc:sldMkLst>
          <pc:docMk/>
          <pc:sldMk cId="1769597980" sldId="498"/>
        </pc:sldMkLst>
      </pc:sldChg>
      <pc:sldChg chg="mod">
        <pc:chgData name="Buss, Vera" userId="a79c05a7-0a4c-47fe-9032-eb4ecc8bbc26" providerId="ADAL" clId="{B11A22B6-CB64-42F7-B82C-6F3C42115670}" dt="2024-04-09T11:25:24.504" v="55" actId="27918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B11A22B6-CB64-42F7-B82C-6F3C42115670}" dt="2024-04-09T11:52:46.246" v="150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B11A22B6-CB64-42F7-B82C-6F3C42115670}" dt="2024-04-09T12:09:34.248" v="206" actId="20577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B11A22B6-CB64-42F7-B82C-6F3C42115670}" dt="2024-04-09T11:51:46.065" v="137" actId="20577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B11A22B6-CB64-42F7-B82C-6F3C42115670}" dt="2024-04-09T12:23:56.451" v="257" actId="27918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B11A22B6-CB64-42F7-B82C-6F3C42115670}" dt="2024-04-09T11:29:06.557" v="79" actId="27918"/>
        <pc:sldMkLst>
          <pc:docMk/>
          <pc:sldMk cId="3689483089" sldId="519"/>
        </pc:sldMkLst>
      </pc:sldChg>
      <pc:sldChg chg="modSp mod">
        <pc:chgData name="Buss, Vera" userId="a79c05a7-0a4c-47fe-9032-eb4ecc8bbc26" providerId="ADAL" clId="{B11A22B6-CB64-42F7-B82C-6F3C42115670}" dt="2024-04-09T11:51:28.408" v="128" actId="20577"/>
        <pc:sldMkLst>
          <pc:docMk/>
          <pc:sldMk cId="2376862185" sldId="537"/>
        </pc:sldMkLst>
      </pc:sldChg>
      <pc:sldChg chg="modSp mod">
        <pc:chgData name="Buss, Vera" userId="a79c05a7-0a4c-47fe-9032-eb4ecc8bbc26" providerId="ADAL" clId="{B11A22B6-CB64-42F7-B82C-6F3C42115670}" dt="2024-04-09T12:10:44.534" v="215" actId="27918"/>
        <pc:sldMkLst>
          <pc:docMk/>
          <pc:sldMk cId="1564047062" sldId="538"/>
        </pc:sldMkLst>
      </pc:sldChg>
      <pc:sldChg chg="modSp mod">
        <pc:chgData name="Buss, Vera" userId="a79c05a7-0a4c-47fe-9032-eb4ecc8bbc26" providerId="ADAL" clId="{B11A22B6-CB64-42F7-B82C-6F3C42115670}" dt="2024-04-09T12:13:36.002" v="233"/>
        <pc:sldMkLst>
          <pc:docMk/>
          <pc:sldMk cId="2334883861" sldId="541"/>
        </pc:sldMkLst>
      </pc:sldChg>
      <pc:sldChg chg="mod">
        <pc:chgData name="Buss, Vera" userId="a79c05a7-0a4c-47fe-9032-eb4ecc8bbc26" providerId="ADAL" clId="{B11A22B6-CB64-42F7-B82C-6F3C42115670}" dt="2024-04-09T12:15:03.474" v="242" actId="27918"/>
        <pc:sldMkLst>
          <pc:docMk/>
          <pc:sldMk cId="78601646" sldId="542"/>
        </pc:sldMkLst>
      </pc:sldChg>
    </pc:docChg>
  </pc:docChgLst>
  <pc:docChgLst>
    <pc:chgData name="Buss, Vera" userId="a79c05a7-0a4c-47fe-9032-eb4ecc8bbc26" providerId="ADAL" clId="{2008994A-0A1E-4324-8A3C-2B5087540BD0}"/>
    <pc:docChg chg="custSel modSld">
      <pc:chgData name="Buss, Vera" userId="a79c05a7-0a4c-47fe-9032-eb4ecc8bbc26" providerId="ADAL" clId="{2008994A-0A1E-4324-8A3C-2B5087540BD0}" dt="2024-07-17T09:24:06.307" v="362" actId="27918"/>
      <pc:docMkLst>
        <pc:docMk/>
      </pc:docMkLst>
      <pc:sldChg chg="modSp mod">
        <pc:chgData name="Buss, Vera" userId="a79c05a7-0a4c-47fe-9032-eb4ecc8bbc26" providerId="ADAL" clId="{2008994A-0A1E-4324-8A3C-2B5087540BD0}" dt="2024-07-17T08:00:10.276" v="15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2008994A-0A1E-4324-8A3C-2B5087540BD0}" dt="2024-07-17T08:09:33.743" v="17" actId="114"/>
        <pc:sldMkLst>
          <pc:docMk/>
          <pc:sldMk cId="0" sldId="439"/>
        </pc:sldMkLst>
      </pc:sldChg>
      <pc:sldChg chg="modSp mod">
        <pc:chgData name="Buss, Vera" userId="a79c05a7-0a4c-47fe-9032-eb4ecc8bbc26" providerId="ADAL" clId="{2008994A-0A1E-4324-8A3C-2B5087540BD0}" dt="2024-07-17T08:56:03.565" v="276" actId="20577"/>
        <pc:sldMkLst>
          <pc:docMk/>
          <pc:sldMk cId="117410865" sldId="441"/>
        </pc:sldMkLst>
      </pc:sldChg>
      <pc:sldChg chg="modSp mod">
        <pc:chgData name="Buss, Vera" userId="a79c05a7-0a4c-47fe-9032-eb4ecc8bbc26" providerId="ADAL" clId="{2008994A-0A1E-4324-8A3C-2B5087540BD0}" dt="2024-07-17T08:57:08.017" v="288" actId="27918"/>
        <pc:sldMkLst>
          <pc:docMk/>
          <pc:sldMk cId="1002169913" sldId="442"/>
        </pc:sldMkLst>
      </pc:sldChg>
      <pc:sldChg chg="mod">
        <pc:chgData name="Buss, Vera" userId="a79c05a7-0a4c-47fe-9032-eb4ecc8bbc26" providerId="ADAL" clId="{2008994A-0A1E-4324-8A3C-2B5087540BD0}" dt="2024-07-17T08:58:52.187" v="300" actId="27918"/>
        <pc:sldMkLst>
          <pc:docMk/>
          <pc:sldMk cId="2212734440" sldId="443"/>
        </pc:sldMkLst>
      </pc:sldChg>
      <pc:sldChg chg="mod">
        <pc:chgData name="Buss, Vera" userId="a79c05a7-0a4c-47fe-9032-eb4ecc8bbc26" providerId="ADAL" clId="{2008994A-0A1E-4324-8A3C-2B5087540BD0}" dt="2024-07-17T09:23:38.842" v="359" actId="27918"/>
        <pc:sldMkLst>
          <pc:docMk/>
          <pc:sldMk cId="4194341902" sldId="446"/>
        </pc:sldMkLst>
      </pc:sldChg>
      <pc:sldChg chg="mod">
        <pc:chgData name="Buss, Vera" userId="a79c05a7-0a4c-47fe-9032-eb4ecc8bbc26" providerId="ADAL" clId="{2008994A-0A1E-4324-8A3C-2B5087540BD0}" dt="2024-07-17T09:23:17.973" v="356" actId="27918"/>
        <pc:sldMkLst>
          <pc:docMk/>
          <pc:sldMk cId="3472951639" sldId="456"/>
        </pc:sldMkLst>
      </pc:sldChg>
      <pc:sldChg chg="modSp mod">
        <pc:chgData name="Buss, Vera" userId="a79c05a7-0a4c-47fe-9032-eb4ecc8bbc26" providerId="ADAL" clId="{2008994A-0A1E-4324-8A3C-2B5087540BD0}" dt="2024-07-17T08:24:15.907" v="188" actId="20577"/>
        <pc:sldMkLst>
          <pc:docMk/>
          <pc:sldMk cId="1769597980" sldId="498"/>
        </pc:sldMkLst>
      </pc:sldChg>
      <pc:sldChg chg="modSp mod">
        <pc:chgData name="Buss, Vera" userId="a79c05a7-0a4c-47fe-9032-eb4ecc8bbc26" providerId="ADAL" clId="{2008994A-0A1E-4324-8A3C-2B5087540BD0}" dt="2024-07-17T08:25:39.896" v="202" actId="1076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2008994A-0A1E-4324-8A3C-2B5087540BD0}" dt="2024-07-17T08:52:04.653" v="266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2008994A-0A1E-4324-8A3C-2B5087540BD0}" dt="2024-07-17T09:06:14.613" v="313" actId="27918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2008994A-0A1E-4324-8A3C-2B5087540BD0}" dt="2024-07-17T08:50:12.355" v="252" actId="27918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2008994A-0A1E-4324-8A3C-2B5087540BD0}" dt="2024-07-17T09:10:07.974" v="338" actId="20577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2008994A-0A1E-4324-8A3C-2B5087540BD0}" dt="2024-07-17T08:27:06.821" v="222"/>
        <pc:sldMkLst>
          <pc:docMk/>
          <pc:sldMk cId="3689483089" sldId="519"/>
        </pc:sldMkLst>
      </pc:sldChg>
      <pc:sldChg chg="modSp mod">
        <pc:chgData name="Buss, Vera" userId="a79c05a7-0a4c-47fe-9032-eb4ecc8bbc26" providerId="ADAL" clId="{2008994A-0A1E-4324-8A3C-2B5087540BD0}" dt="2024-07-17T08:47:02.922" v="239" actId="27918"/>
        <pc:sldMkLst>
          <pc:docMk/>
          <pc:sldMk cId="2376862185" sldId="537"/>
        </pc:sldMkLst>
      </pc:sldChg>
      <pc:sldChg chg="modSp mod">
        <pc:chgData name="Buss, Vera" userId="a79c05a7-0a4c-47fe-9032-eb4ecc8bbc26" providerId="ADAL" clId="{2008994A-0A1E-4324-8A3C-2B5087540BD0}" dt="2024-07-17T09:08:04.190" v="326" actId="27918"/>
        <pc:sldMkLst>
          <pc:docMk/>
          <pc:sldMk cId="1564047062" sldId="538"/>
        </pc:sldMkLst>
      </pc:sldChg>
      <pc:sldChg chg="mod">
        <pc:chgData name="Buss, Vera" userId="a79c05a7-0a4c-47fe-9032-eb4ecc8bbc26" providerId="ADAL" clId="{2008994A-0A1E-4324-8A3C-2B5087540BD0}" dt="2024-07-17T09:15:03.619" v="353" actId="27918"/>
        <pc:sldMkLst>
          <pc:docMk/>
          <pc:sldMk cId="2334883861" sldId="541"/>
        </pc:sldMkLst>
      </pc:sldChg>
      <pc:sldChg chg="mod">
        <pc:chgData name="Buss, Vera" userId="a79c05a7-0a4c-47fe-9032-eb4ecc8bbc26" providerId="ADAL" clId="{2008994A-0A1E-4324-8A3C-2B5087540BD0}" dt="2024-07-17T09:24:06.307" v="362" actId="27918"/>
        <pc:sldMkLst>
          <pc:docMk/>
          <pc:sldMk cId="78601646" sldId="542"/>
        </pc:sldMkLst>
      </pc:sldChg>
    </pc:docChg>
  </pc:docChgLst>
  <pc:docChgLst>
    <pc:chgData name="Buss, Vera" userId="a79c05a7-0a4c-47fe-9032-eb4ecc8bbc26" providerId="ADAL" clId="{5B424A2F-D728-407A-86C8-02F7B7EA3BCD}"/>
    <pc:docChg chg="modSld">
      <pc:chgData name="Buss, Vera" userId="a79c05a7-0a4c-47fe-9032-eb4ecc8bbc26" providerId="ADAL" clId="{5B424A2F-D728-407A-86C8-02F7B7EA3BCD}" dt="2023-07-19T15:16:17.850" v="245" actId="27918"/>
      <pc:docMkLst>
        <pc:docMk/>
      </pc:docMkLst>
      <pc:sldChg chg="modSp mod">
        <pc:chgData name="Buss, Vera" userId="a79c05a7-0a4c-47fe-9032-eb4ecc8bbc26" providerId="ADAL" clId="{5B424A2F-D728-407A-86C8-02F7B7EA3BCD}" dt="2023-07-19T14:32:40.408" v="20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5B424A2F-D728-407A-86C8-02F7B7EA3BCD}" dt="2023-07-19T14:46:07.540" v="95" actId="20577"/>
        <pc:sldMkLst>
          <pc:docMk/>
          <pc:sldMk cId="3312915049" sldId="440"/>
        </pc:sldMkLst>
      </pc:sldChg>
      <pc:sldChg chg="modSp mod">
        <pc:chgData name="Buss, Vera" userId="a79c05a7-0a4c-47fe-9032-eb4ecc8bbc26" providerId="ADAL" clId="{5B424A2F-D728-407A-86C8-02F7B7EA3BCD}" dt="2023-07-19T15:04:23.031" v="149" actId="20577"/>
        <pc:sldMkLst>
          <pc:docMk/>
          <pc:sldMk cId="117410865" sldId="441"/>
        </pc:sldMkLst>
      </pc:sldChg>
      <pc:sldChg chg="modSp mod">
        <pc:chgData name="Buss, Vera" userId="a79c05a7-0a4c-47fe-9032-eb4ecc8bbc26" providerId="ADAL" clId="{5B424A2F-D728-407A-86C8-02F7B7EA3BCD}" dt="2023-07-19T15:05:54.955" v="161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5B424A2F-D728-407A-86C8-02F7B7EA3BCD}" dt="2023-07-19T15:07:33.619" v="184" actId="20577"/>
        <pc:sldMkLst>
          <pc:docMk/>
          <pc:sldMk cId="2212734440" sldId="443"/>
        </pc:sldMkLst>
      </pc:sldChg>
      <pc:sldChg chg="mod">
        <pc:chgData name="Buss, Vera" userId="a79c05a7-0a4c-47fe-9032-eb4ecc8bbc26" providerId="ADAL" clId="{5B424A2F-D728-407A-86C8-02F7B7EA3BCD}" dt="2023-07-19T15:16:17.850" v="245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5B424A2F-D728-407A-86C8-02F7B7EA3BCD}" dt="2023-07-19T14:42:40.872" v="48" actId="20577"/>
        <pc:sldMkLst>
          <pc:docMk/>
          <pc:sldMk cId="1769597980" sldId="498"/>
        </pc:sldMkLst>
      </pc:sldChg>
      <pc:sldChg chg="modSp mod">
        <pc:chgData name="Buss, Vera" userId="a79c05a7-0a4c-47fe-9032-eb4ecc8bbc26" providerId="ADAL" clId="{5B424A2F-D728-407A-86C8-02F7B7EA3BCD}" dt="2023-07-19T14:42:52.376" v="53" actId="20577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5B424A2F-D728-407A-86C8-02F7B7EA3BCD}" dt="2023-07-19T15:01:29.346" v="138" actId="20577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5B424A2F-D728-407A-86C8-02F7B7EA3BCD}" dt="2023-07-19T15:09:36.723" v="199" actId="20577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5B424A2F-D728-407A-86C8-02F7B7EA3BCD}" dt="2023-07-19T15:00:13.258" v="126" actId="20577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5B424A2F-D728-407A-86C8-02F7B7EA3BCD}" dt="2023-07-19T15:11:59.400" v="223" actId="20577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5B424A2F-D728-407A-86C8-02F7B7EA3BCD}" dt="2023-07-19T14:45:01.293" v="72" actId="27918"/>
        <pc:sldMkLst>
          <pc:docMk/>
          <pc:sldMk cId="3689483089" sldId="519"/>
        </pc:sldMkLst>
      </pc:sldChg>
      <pc:sldChg chg="mod">
        <pc:chgData name="Buss, Vera" userId="a79c05a7-0a4c-47fe-9032-eb4ecc8bbc26" providerId="ADAL" clId="{5B424A2F-D728-407A-86C8-02F7B7EA3BCD}" dt="2023-07-19T15:14:39.906" v="234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5B424A2F-D728-407A-86C8-02F7B7EA3BCD}" dt="2023-07-19T15:15:24.281" v="238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5B424A2F-D728-407A-86C8-02F7B7EA3BCD}" dt="2023-07-19T15:15:47.150" v="241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5B424A2F-D728-407A-86C8-02F7B7EA3BCD}" dt="2023-07-19T14:59:06.983" v="111" actId="20577"/>
        <pc:sldMkLst>
          <pc:docMk/>
          <pc:sldMk cId="2376862185" sldId="537"/>
        </pc:sldMkLst>
      </pc:sldChg>
      <pc:sldChg chg="modSp mod">
        <pc:chgData name="Buss, Vera" userId="a79c05a7-0a4c-47fe-9032-eb4ecc8bbc26" providerId="ADAL" clId="{5B424A2F-D728-407A-86C8-02F7B7EA3BCD}" dt="2023-07-19T15:10:28.842" v="210" actId="20577"/>
        <pc:sldMkLst>
          <pc:docMk/>
          <pc:sldMk cId="1564047062" sldId="538"/>
        </pc:sldMkLst>
      </pc:sldChg>
    </pc:docChg>
  </pc:docChgLst>
  <pc:docChgLst>
    <pc:chgData name="Buss, Vera" userId="a79c05a7-0a4c-47fe-9032-eb4ecc8bbc26" providerId="ADAL" clId="{37C204BE-5366-4B87-A5A1-208C29610396}"/>
    <pc:docChg chg="modSld">
      <pc:chgData name="Buss, Vera" userId="a79c05a7-0a4c-47fe-9032-eb4ecc8bbc26" providerId="ADAL" clId="{37C204BE-5366-4B87-A5A1-208C29610396}" dt="2025-04-25T08:39:28.622" v="9"/>
      <pc:docMkLst>
        <pc:docMk/>
      </pc:docMkLst>
      <pc:sldChg chg="modSp">
        <pc:chgData name="Buss, Vera" userId="a79c05a7-0a4c-47fe-9032-eb4ecc8bbc26" providerId="ADAL" clId="{37C204BE-5366-4B87-A5A1-208C29610396}" dt="2025-04-25T08:38:07.648" v="5"/>
        <pc:sldMkLst>
          <pc:docMk/>
          <pc:sldMk cId="706437633" sldId="463"/>
        </pc:sldMkLst>
        <pc:graphicFrameChg chg="mod">
          <ac:chgData name="Buss, Vera" userId="a79c05a7-0a4c-47fe-9032-eb4ecc8bbc26" providerId="ADAL" clId="{37C204BE-5366-4B87-A5A1-208C29610396}" dt="2025-04-25T08:38:07.648" v="5"/>
          <ac:graphicFrameMkLst>
            <pc:docMk/>
            <pc:sldMk cId="706437633" sldId="463"/>
            <ac:graphicFrameMk id="5" creationId="{00000000-0000-0000-0000-000000000000}"/>
          </ac:graphicFrameMkLst>
        </pc:graphicFrameChg>
      </pc:sldChg>
      <pc:sldChg chg="modSp">
        <pc:chgData name="Buss, Vera" userId="a79c05a7-0a4c-47fe-9032-eb4ecc8bbc26" providerId="ADAL" clId="{37C204BE-5366-4B87-A5A1-208C29610396}" dt="2025-04-25T08:38:45.963" v="7" actId="404"/>
        <pc:sldMkLst>
          <pc:docMk/>
          <pc:sldMk cId="831157767" sldId="543"/>
        </pc:sldMkLst>
        <pc:graphicFrameChg chg="mod">
          <ac:chgData name="Buss, Vera" userId="a79c05a7-0a4c-47fe-9032-eb4ecc8bbc26" providerId="ADAL" clId="{37C204BE-5366-4B87-A5A1-208C29610396}" dt="2025-04-25T08:38:45.963" v="7" actId="404"/>
          <ac:graphicFrameMkLst>
            <pc:docMk/>
            <pc:sldMk cId="831157767" sldId="543"/>
            <ac:graphicFrameMk id="5" creationId="{00000000-0000-0000-0000-000000000000}"/>
          </ac:graphicFrameMkLst>
        </pc:graphicFrameChg>
      </pc:sldChg>
      <pc:sldChg chg="modSp">
        <pc:chgData name="Buss, Vera" userId="a79c05a7-0a4c-47fe-9032-eb4ecc8bbc26" providerId="ADAL" clId="{37C204BE-5366-4B87-A5A1-208C29610396}" dt="2025-04-25T08:39:28.622" v="9"/>
        <pc:sldMkLst>
          <pc:docMk/>
          <pc:sldMk cId="1337018383" sldId="544"/>
        </pc:sldMkLst>
        <pc:graphicFrameChg chg="mod">
          <ac:chgData name="Buss, Vera" userId="a79c05a7-0a4c-47fe-9032-eb4ecc8bbc26" providerId="ADAL" clId="{37C204BE-5366-4B87-A5A1-208C29610396}" dt="2025-04-25T08:39:28.622" v="9"/>
          <ac:graphicFrameMkLst>
            <pc:docMk/>
            <pc:sldMk cId="1337018383" sldId="544"/>
            <ac:graphicFrameMk id="5" creationId="{00000000-0000-0000-0000-000000000000}"/>
          </ac:graphicFrameMkLst>
        </pc:graphicFrameChg>
      </pc:sldChg>
    </pc:docChg>
  </pc:docChgLst>
  <pc:docChgLst>
    <pc:chgData name="Buss, Vera" userId="a79c05a7-0a4c-47fe-9032-eb4ecc8bbc26" providerId="ADAL" clId="{CFDF4E91-6CBA-4E4B-B7EA-B146CEF423B4}"/>
    <pc:docChg chg="undo custSel modSld">
      <pc:chgData name="Buss, Vera" userId="a79c05a7-0a4c-47fe-9032-eb4ecc8bbc26" providerId="ADAL" clId="{CFDF4E91-6CBA-4E4B-B7EA-B146CEF423B4}" dt="2023-10-13T16:00:21.580" v="295" actId="27918"/>
      <pc:docMkLst>
        <pc:docMk/>
      </pc:docMkLst>
      <pc:sldChg chg="modSp mod">
        <pc:chgData name="Buss, Vera" userId="a79c05a7-0a4c-47fe-9032-eb4ecc8bbc26" providerId="ADAL" clId="{CFDF4E91-6CBA-4E4B-B7EA-B146CEF423B4}" dt="2023-10-13T15:00:34.020" v="16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CFDF4E91-6CBA-4E4B-B7EA-B146CEF423B4}" dt="2023-10-13T16:00:21.580" v="295" actId="27918"/>
        <pc:sldMkLst>
          <pc:docMk/>
          <pc:sldMk cId="3312915049" sldId="440"/>
        </pc:sldMkLst>
      </pc:sldChg>
      <pc:sldChg chg="modSp mod">
        <pc:chgData name="Buss, Vera" userId="a79c05a7-0a4c-47fe-9032-eb4ecc8bbc26" providerId="ADAL" clId="{CFDF4E91-6CBA-4E4B-B7EA-B146CEF423B4}" dt="2023-10-13T15:34:36.585" v="143" actId="20577"/>
        <pc:sldMkLst>
          <pc:docMk/>
          <pc:sldMk cId="117410865" sldId="441"/>
        </pc:sldMkLst>
      </pc:sldChg>
      <pc:sldChg chg="modSp mod">
        <pc:chgData name="Buss, Vera" userId="a79c05a7-0a4c-47fe-9032-eb4ecc8bbc26" providerId="ADAL" clId="{CFDF4E91-6CBA-4E4B-B7EA-B146CEF423B4}" dt="2023-10-13T15:36:20.254" v="153" actId="20577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CFDF4E91-6CBA-4E4B-B7EA-B146CEF423B4}" dt="2023-10-13T15:40:13.139" v="229" actId="20577"/>
        <pc:sldMkLst>
          <pc:docMk/>
          <pc:sldMk cId="2212734440" sldId="443"/>
        </pc:sldMkLst>
      </pc:sldChg>
      <pc:sldChg chg="mod">
        <pc:chgData name="Buss, Vera" userId="a79c05a7-0a4c-47fe-9032-eb4ecc8bbc26" providerId="ADAL" clId="{CFDF4E91-6CBA-4E4B-B7EA-B146CEF423B4}" dt="2023-10-13T15:59:15.183" v="292" actId="27918"/>
        <pc:sldMkLst>
          <pc:docMk/>
          <pc:sldMk cId="2370126118" sldId="447"/>
        </pc:sldMkLst>
      </pc:sldChg>
      <pc:sldChg chg="modSp mod">
        <pc:chgData name="Buss, Vera" userId="a79c05a7-0a4c-47fe-9032-eb4ecc8bbc26" providerId="ADAL" clId="{CFDF4E91-6CBA-4E4B-B7EA-B146CEF423B4}" dt="2023-10-13T15:24:29.115" v="79" actId="20577"/>
        <pc:sldMkLst>
          <pc:docMk/>
          <pc:sldMk cId="1769597980" sldId="498"/>
        </pc:sldMkLst>
      </pc:sldChg>
      <pc:sldChg chg="modSp mod">
        <pc:chgData name="Buss, Vera" userId="a79c05a7-0a4c-47fe-9032-eb4ecc8bbc26" providerId="ADAL" clId="{CFDF4E91-6CBA-4E4B-B7EA-B146CEF423B4}" dt="2023-10-13T15:25:10.829" v="85" actId="20577"/>
        <pc:sldMkLst>
          <pc:docMk/>
          <pc:sldMk cId="2961966482" sldId="501"/>
        </pc:sldMkLst>
      </pc:sldChg>
      <pc:sldChg chg="modSp mod">
        <pc:chgData name="Buss, Vera" userId="a79c05a7-0a4c-47fe-9032-eb4ecc8bbc26" providerId="ADAL" clId="{CFDF4E91-6CBA-4E4B-B7EA-B146CEF423B4}" dt="2023-10-13T15:30:09.184" v="134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CFDF4E91-6CBA-4E4B-B7EA-B146CEF423B4}" dt="2023-10-13T15:43:59.384" v="239" actId="20577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CFDF4E91-6CBA-4E4B-B7EA-B146CEF423B4}" dt="2023-10-13T15:28:54.135" v="122" actId="20577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CFDF4E91-6CBA-4E4B-B7EA-B146CEF423B4}" dt="2023-10-13T15:52:45.626" v="267" actId="20577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CFDF4E91-6CBA-4E4B-B7EA-B146CEF423B4}" dt="2023-10-13T15:25:37.206" v="93" actId="20577"/>
        <pc:sldMkLst>
          <pc:docMk/>
          <pc:sldMk cId="3689483089" sldId="519"/>
        </pc:sldMkLst>
      </pc:sldChg>
      <pc:sldChg chg="mod">
        <pc:chgData name="Buss, Vera" userId="a79c05a7-0a4c-47fe-9032-eb4ecc8bbc26" providerId="ADAL" clId="{CFDF4E91-6CBA-4E4B-B7EA-B146CEF423B4}" dt="2023-10-13T15:54:10.159" v="273" actId="27918"/>
        <pc:sldMkLst>
          <pc:docMk/>
          <pc:sldMk cId="871719953" sldId="527"/>
        </pc:sldMkLst>
      </pc:sldChg>
      <pc:sldChg chg="mod">
        <pc:chgData name="Buss, Vera" userId="a79c05a7-0a4c-47fe-9032-eb4ecc8bbc26" providerId="ADAL" clId="{CFDF4E91-6CBA-4E4B-B7EA-B146CEF423B4}" dt="2023-10-13T15:56:17.071" v="280" actId="27918"/>
        <pc:sldMkLst>
          <pc:docMk/>
          <pc:sldMk cId="2046489537" sldId="528"/>
        </pc:sldMkLst>
      </pc:sldChg>
      <pc:sldChg chg="mod">
        <pc:chgData name="Buss, Vera" userId="a79c05a7-0a4c-47fe-9032-eb4ecc8bbc26" providerId="ADAL" clId="{CFDF4E91-6CBA-4E4B-B7EA-B146CEF423B4}" dt="2023-10-13T15:58:14.941" v="286" actId="27918"/>
        <pc:sldMkLst>
          <pc:docMk/>
          <pc:sldMk cId="2320459866" sldId="529"/>
        </pc:sldMkLst>
      </pc:sldChg>
      <pc:sldChg chg="modSp mod">
        <pc:chgData name="Buss, Vera" userId="a79c05a7-0a4c-47fe-9032-eb4ecc8bbc26" providerId="ADAL" clId="{CFDF4E91-6CBA-4E4B-B7EA-B146CEF423B4}" dt="2023-10-13T15:23:33.009" v="63" actId="20577"/>
        <pc:sldMkLst>
          <pc:docMk/>
          <pc:sldMk cId="2376862185" sldId="537"/>
        </pc:sldMkLst>
      </pc:sldChg>
      <pc:sldChg chg="modSp mod">
        <pc:chgData name="Buss, Vera" userId="a79c05a7-0a4c-47fe-9032-eb4ecc8bbc26" providerId="ADAL" clId="{CFDF4E91-6CBA-4E4B-B7EA-B146CEF423B4}" dt="2023-10-13T15:48:50.737" v="252" actId="27918"/>
        <pc:sldMkLst>
          <pc:docMk/>
          <pc:sldMk cId="1564047062" sldId="538"/>
        </pc:sldMkLst>
      </pc:sldChg>
    </pc:docChg>
  </pc:docChgLst>
  <pc:docChgLst>
    <pc:chgData name="Buss, Vera" userId="a79c05a7-0a4c-47fe-9032-eb4ecc8bbc26" providerId="ADAL" clId="{DFA2F3A6-1C3A-4E91-A819-FA9DA14CFF45}"/>
    <pc:docChg chg="addSld delSld modSld delMainMaster">
      <pc:chgData name="Buss, Vera" userId="a79c05a7-0a4c-47fe-9032-eb4ecc8bbc26" providerId="ADAL" clId="{DFA2F3A6-1C3A-4E91-A819-FA9DA14CFF45}" dt="2024-10-14T13:01:29.323" v="282" actId="20577"/>
      <pc:docMkLst>
        <pc:docMk/>
      </pc:docMkLst>
      <pc:sldChg chg="modSp mod">
        <pc:chgData name="Buss, Vera" userId="a79c05a7-0a4c-47fe-9032-eb4ecc8bbc26" providerId="ADAL" clId="{DFA2F3A6-1C3A-4E91-A819-FA9DA14CFF45}" dt="2024-10-14T11:07:01.657" v="14" actId="20577"/>
        <pc:sldMkLst>
          <pc:docMk/>
          <pc:sldMk cId="0" sldId="367"/>
        </pc:sldMkLst>
      </pc:sldChg>
      <pc:sldChg chg="modSp mod">
        <pc:chgData name="Buss, Vera" userId="a79c05a7-0a4c-47fe-9032-eb4ecc8bbc26" providerId="ADAL" clId="{DFA2F3A6-1C3A-4E91-A819-FA9DA14CFF45}" dt="2024-10-14T13:01:29.323" v="282" actId="20577"/>
        <pc:sldMkLst>
          <pc:docMk/>
          <pc:sldMk cId="0" sldId="439"/>
        </pc:sldMkLst>
      </pc:sldChg>
      <pc:sldChg chg="modSp mod">
        <pc:chgData name="Buss, Vera" userId="a79c05a7-0a4c-47fe-9032-eb4ecc8bbc26" providerId="ADAL" clId="{DFA2F3A6-1C3A-4E91-A819-FA9DA14CFF45}" dt="2024-10-14T11:36:12.750" v="134" actId="20577"/>
        <pc:sldMkLst>
          <pc:docMk/>
          <pc:sldMk cId="3312915049" sldId="440"/>
        </pc:sldMkLst>
      </pc:sldChg>
      <pc:sldChg chg="modSp mod">
        <pc:chgData name="Buss, Vera" userId="a79c05a7-0a4c-47fe-9032-eb4ecc8bbc26" providerId="ADAL" clId="{DFA2F3A6-1C3A-4E91-A819-FA9DA14CFF45}" dt="2024-10-14T12:23:44.961" v="179" actId="20577"/>
        <pc:sldMkLst>
          <pc:docMk/>
          <pc:sldMk cId="117410865" sldId="441"/>
        </pc:sldMkLst>
      </pc:sldChg>
      <pc:sldChg chg="modSp mod">
        <pc:chgData name="Buss, Vera" userId="a79c05a7-0a4c-47fe-9032-eb4ecc8bbc26" providerId="ADAL" clId="{DFA2F3A6-1C3A-4E91-A819-FA9DA14CFF45}" dt="2024-10-14T12:25:59.853" v="190" actId="27918"/>
        <pc:sldMkLst>
          <pc:docMk/>
          <pc:sldMk cId="1002169913" sldId="442"/>
        </pc:sldMkLst>
      </pc:sldChg>
      <pc:sldChg chg="modSp mod">
        <pc:chgData name="Buss, Vera" userId="a79c05a7-0a4c-47fe-9032-eb4ecc8bbc26" providerId="ADAL" clId="{DFA2F3A6-1C3A-4E91-A819-FA9DA14CFF45}" dt="2024-10-14T12:48:46.951" v="220" actId="20577"/>
        <pc:sldMkLst>
          <pc:docMk/>
          <pc:sldMk cId="2212734440" sldId="443"/>
        </pc:sldMkLst>
      </pc:sldChg>
      <pc:sldChg chg="del">
        <pc:chgData name="Buss, Vera" userId="a79c05a7-0a4c-47fe-9032-eb4ecc8bbc26" providerId="ADAL" clId="{DFA2F3A6-1C3A-4E91-A819-FA9DA14CFF45}" dt="2024-10-14T13:00:37.477" v="277" actId="47"/>
        <pc:sldMkLst>
          <pc:docMk/>
          <pc:sldMk cId="4194341902" sldId="446"/>
        </pc:sldMkLst>
      </pc:sldChg>
      <pc:sldChg chg="add del">
        <pc:chgData name="Buss, Vera" userId="a79c05a7-0a4c-47fe-9032-eb4ecc8bbc26" providerId="ADAL" clId="{DFA2F3A6-1C3A-4E91-A819-FA9DA14CFF45}" dt="2024-10-14T13:00:53.833" v="280" actId="47"/>
        <pc:sldMkLst>
          <pc:docMk/>
          <pc:sldMk cId="2370126118" sldId="447"/>
        </pc:sldMkLst>
      </pc:sldChg>
      <pc:sldChg chg="del">
        <pc:chgData name="Buss, Vera" userId="a79c05a7-0a4c-47fe-9032-eb4ecc8bbc26" providerId="ADAL" clId="{DFA2F3A6-1C3A-4E91-A819-FA9DA14CFF45}" dt="2024-10-14T13:00:20.750" v="275" actId="47"/>
        <pc:sldMkLst>
          <pc:docMk/>
          <pc:sldMk cId="3472951639" sldId="456"/>
        </pc:sldMkLst>
      </pc:sldChg>
      <pc:sldChg chg="add">
        <pc:chgData name="Buss, Vera" userId="a79c05a7-0a4c-47fe-9032-eb4ecc8bbc26" providerId="ADAL" clId="{DFA2F3A6-1C3A-4E91-A819-FA9DA14CFF45}" dt="2024-10-14T12:59:56.160" v="271"/>
        <pc:sldMkLst>
          <pc:docMk/>
          <pc:sldMk cId="706437633" sldId="463"/>
        </pc:sldMkLst>
      </pc:sldChg>
      <pc:sldChg chg="modSp mod">
        <pc:chgData name="Buss, Vera" userId="a79c05a7-0a4c-47fe-9032-eb4ecc8bbc26" providerId="ADAL" clId="{DFA2F3A6-1C3A-4E91-A819-FA9DA14CFF45}" dt="2024-10-14T11:22:44.427" v="62" actId="27918"/>
        <pc:sldMkLst>
          <pc:docMk/>
          <pc:sldMk cId="1769597980" sldId="498"/>
        </pc:sldMkLst>
      </pc:sldChg>
      <pc:sldChg chg="modSp mod">
        <pc:chgData name="Buss, Vera" userId="a79c05a7-0a4c-47fe-9032-eb4ecc8bbc26" providerId="ADAL" clId="{DFA2F3A6-1C3A-4E91-A819-FA9DA14CFF45}" dt="2024-10-14T11:24:27.986" v="76" actId="20577"/>
        <pc:sldMkLst>
          <pc:docMk/>
          <pc:sldMk cId="2961966482" sldId="501"/>
        </pc:sldMkLst>
      </pc:sldChg>
      <pc:sldChg chg="mod">
        <pc:chgData name="Buss, Vera" userId="a79c05a7-0a4c-47fe-9032-eb4ecc8bbc26" providerId="ADAL" clId="{DFA2F3A6-1C3A-4E91-A819-FA9DA14CFF45}" dt="2024-10-14T12:18:49.515" v="168" actId="27918"/>
        <pc:sldMkLst>
          <pc:docMk/>
          <pc:sldMk cId="788693833" sldId="502"/>
        </pc:sldMkLst>
      </pc:sldChg>
      <pc:sldChg chg="modSp mod">
        <pc:chgData name="Buss, Vera" userId="a79c05a7-0a4c-47fe-9032-eb4ecc8bbc26" providerId="ADAL" clId="{DFA2F3A6-1C3A-4E91-A819-FA9DA14CFF45}" dt="2024-10-14T12:52:30.283" v="233" actId="27918"/>
        <pc:sldMkLst>
          <pc:docMk/>
          <pc:sldMk cId="1904447621" sldId="503"/>
        </pc:sldMkLst>
      </pc:sldChg>
      <pc:sldChg chg="modSp mod">
        <pc:chgData name="Buss, Vera" userId="a79c05a7-0a4c-47fe-9032-eb4ecc8bbc26" providerId="ADAL" clId="{DFA2F3A6-1C3A-4E91-A819-FA9DA14CFF45}" dt="2024-10-14T12:17:41.819" v="162" actId="20577"/>
        <pc:sldMkLst>
          <pc:docMk/>
          <pc:sldMk cId="3119246364" sldId="504"/>
        </pc:sldMkLst>
      </pc:sldChg>
      <pc:sldChg chg="modSp mod">
        <pc:chgData name="Buss, Vera" userId="a79c05a7-0a4c-47fe-9032-eb4ecc8bbc26" providerId="ADAL" clId="{DFA2F3A6-1C3A-4E91-A819-FA9DA14CFF45}" dt="2024-10-14T12:57:24.310" v="260" actId="27918"/>
        <pc:sldMkLst>
          <pc:docMk/>
          <pc:sldMk cId="1852431358" sldId="513"/>
        </pc:sldMkLst>
      </pc:sldChg>
      <pc:sldChg chg="modSp mod">
        <pc:chgData name="Buss, Vera" userId="a79c05a7-0a4c-47fe-9032-eb4ecc8bbc26" providerId="ADAL" clId="{DFA2F3A6-1C3A-4E91-A819-FA9DA14CFF45}" dt="2024-10-14T11:25:29.652" v="94" actId="27918"/>
        <pc:sldMkLst>
          <pc:docMk/>
          <pc:sldMk cId="3689483089" sldId="519"/>
        </pc:sldMkLst>
      </pc:sldChg>
      <pc:sldChg chg="modSp mod">
        <pc:chgData name="Buss, Vera" userId="a79c05a7-0a4c-47fe-9032-eb4ecc8bbc26" providerId="ADAL" clId="{DFA2F3A6-1C3A-4E91-A819-FA9DA14CFF45}" dt="2024-10-14T12:14:53.655" v="148" actId="20577"/>
        <pc:sldMkLst>
          <pc:docMk/>
          <pc:sldMk cId="2376862185" sldId="537"/>
        </pc:sldMkLst>
      </pc:sldChg>
      <pc:sldChg chg="addSp modSp mod">
        <pc:chgData name="Buss, Vera" userId="a79c05a7-0a4c-47fe-9032-eb4ecc8bbc26" providerId="ADAL" clId="{DFA2F3A6-1C3A-4E91-A819-FA9DA14CFF45}" dt="2024-10-14T12:59:31.954" v="268"/>
        <pc:sldMkLst>
          <pc:docMk/>
          <pc:sldMk cId="1564047062" sldId="538"/>
        </pc:sldMkLst>
      </pc:sldChg>
      <pc:sldChg chg="addSp modSp del mod">
        <pc:chgData name="Buss, Vera" userId="a79c05a7-0a4c-47fe-9032-eb4ecc8bbc26" providerId="ADAL" clId="{DFA2F3A6-1C3A-4E91-A819-FA9DA14CFF45}" dt="2024-10-14T12:59:39.532" v="270" actId="47"/>
        <pc:sldMkLst>
          <pc:docMk/>
          <pc:sldMk cId="2334883861" sldId="541"/>
        </pc:sldMkLst>
      </pc:sldChg>
      <pc:sldChg chg="del">
        <pc:chgData name="Buss, Vera" userId="a79c05a7-0a4c-47fe-9032-eb4ecc8bbc26" providerId="ADAL" clId="{DFA2F3A6-1C3A-4E91-A819-FA9DA14CFF45}" dt="2024-10-14T13:00:54.319" v="281" actId="47"/>
        <pc:sldMkLst>
          <pc:docMk/>
          <pc:sldMk cId="78601646" sldId="542"/>
        </pc:sldMkLst>
      </pc:sldChg>
      <pc:sldChg chg="add">
        <pc:chgData name="Buss, Vera" userId="a79c05a7-0a4c-47fe-9032-eb4ecc8bbc26" providerId="ADAL" clId="{DFA2F3A6-1C3A-4E91-A819-FA9DA14CFF45}" dt="2024-10-14T13:00:17.481" v="274"/>
        <pc:sldMkLst>
          <pc:docMk/>
          <pc:sldMk cId="831157767" sldId="543"/>
        </pc:sldMkLst>
      </pc:sldChg>
      <pc:sldChg chg="add del">
        <pc:chgData name="Buss, Vera" userId="a79c05a7-0a4c-47fe-9032-eb4ecc8bbc26" providerId="ADAL" clId="{DFA2F3A6-1C3A-4E91-A819-FA9DA14CFF45}" dt="2024-10-14T13:00:11.014" v="273"/>
        <pc:sldMkLst>
          <pc:docMk/>
          <pc:sldMk cId="3392594152" sldId="543"/>
        </pc:sldMkLst>
      </pc:sldChg>
      <pc:sldChg chg="add">
        <pc:chgData name="Buss, Vera" userId="a79c05a7-0a4c-47fe-9032-eb4ecc8bbc26" providerId="ADAL" clId="{DFA2F3A6-1C3A-4E91-A819-FA9DA14CFF45}" dt="2024-10-14T13:00:33.701" v="276"/>
        <pc:sldMkLst>
          <pc:docMk/>
          <pc:sldMk cId="1337018383" sldId="544"/>
        </pc:sldMkLst>
      </pc:sldChg>
      <pc:sldChg chg="add">
        <pc:chgData name="Buss, Vera" userId="a79c05a7-0a4c-47fe-9032-eb4ecc8bbc26" providerId="ADAL" clId="{DFA2F3A6-1C3A-4E91-A819-FA9DA14CFF45}" dt="2024-10-14T13:00:51.739" v="279"/>
        <pc:sldMkLst>
          <pc:docMk/>
          <pc:sldMk cId="3974399786" sldId="545"/>
        </pc:sldMkLst>
      </pc:sldChg>
      <pc:sldMasterChg chg="del delSldLayout">
        <pc:chgData name="Buss, Vera" userId="a79c05a7-0a4c-47fe-9032-eb4ecc8bbc26" providerId="ADAL" clId="{DFA2F3A6-1C3A-4E91-A819-FA9DA14CFF45}" dt="2024-10-14T13:00:20.750" v="275" actId="47"/>
        <pc:sldMasterMkLst>
          <pc:docMk/>
          <pc:sldMasterMk cId="4181415384" sldId="2147483970"/>
        </pc:sldMasterMkLst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904340918" sldId="2147483971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2374685785" sldId="2147483972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716268402" sldId="2147483973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916853656" sldId="2147483974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635357522" sldId="2147483975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1561612719" sldId="2147483976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275064538" sldId="2147483977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140123174" sldId="2147483978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435963505" sldId="2147483979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3442263594" sldId="2147483980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927978640" sldId="2147483981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99656953" sldId="2147483982"/>
          </pc:sldLayoutMkLst>
        </pc:sldLayoutChg>
        <pc:sldLayoutChg chg="del">
          <pc:chgData name="Buss, Vera" userId="a79c05a7-0a4c-47fe-9032-eb4ecc8bbc26" providerId="ADAL" clId="{DFA2F3A6-1C3A-4E91-A819-FA9DA14CFF45}" dt="2024-10-14T13:00:20.750" v="275" actId="47"/>
          <pc:sldLayoutMkLst>
            <pc:docMk/>
            <pc:sldMasterMk cId="4181415384" sldId="2147483970"/>
            <pc:sldLayoutMk cId="2158334814" sldId="214748398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8204144478535096"/>
          <c:h val="0.73269592806987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5.2</c:v>
                </c:pt>
                <c:pt idx="1">
                  <c:v>4.7</c:v>
                </c:pt>
                <c:pt idx="2">
                  <c:v>5.0999999999999996</c:v>
                </c:pt>
                <c:pt idx="3">
                  <c:v>5.3</c:v>
                </c:pt>
                <c:pt idx="4">
                  <c:v>4.5</c:v>
                </c:pt>
                <c:pt idx="5">
                  <c:v>5.5</c:v>
                </c:pt>
                <c:pt idx="6">
                  <c:v>5.4</c:v>
                </c:pt>
                <c:pt idx="7">
                  <c:v>6.3</c:v>
                </c:pt>
                <c:pt idx="8">
                  <c:v>5.6</c:v>
                </c:pt>
                <c:pt idx="9">
                  <c:v>5.6</c:v>
                </c:pt>
                <c:pt idx="10">
                  <c:v>5.6</c:v>
                </c:pt>
                <c:pt idx="11">
                  <c:v>6.4</c:v>
                </c:pt>
                <c:pt idx="12">
                  <c:v>5.4</c:v>
                </c:pt>
                <c:pt idx="13">
                  <c:v>5.5</c:v>
                </c:pt>
                <c:pt idx="14">
                  <c:v>5.6</c:v>
                </c:pt>
                <c:pt idx="15">
                  <c:v>5.7</c:v>
                </c:pt>
                <c:pt idx="16">
                  <c:v>5.7</c:v>
                </c:pt>
                <c:pt idx="17">
                  <c:v>5.2</c:v>
                </c:pt>
                <c:pt idx="18">
                  <c:v>6</c:v>
                </c:pt>
                <c:pt idx="19">
                  <c:v>5.7</c:v>
                </c:pt>
                <c:pt idx="20">
                  <c:v>4.9000000000000004</c:v>
                </c:pt>
                <c:pt idx="21">
                  <c:v>5.0999999999999996</c:v>
                </c:pt>
                <c:pt idx="22">
                  <c:v>5.4</c:v>
                </c:pt>
                <c:pt idx="23">
                  <c:v>5.5</c:v>
                </c:pt>
                <c:pt idx="24">
                  <c:v>5</c:v>
                </c:pt>
                <c:pt idx="25">
                  <c:v>4.8</c:v>
                </c:pt>
                <c:pt idx="26">
                  <c:v>6.3</c:v>
                </c:pt>
                <c:pt idx="27">
                  <c:v>7</c:v>
                </c:pt>
                <c:pt idx="28">
                  <c:v>6.3</c:v>
                </c:pt>
                <c:pt idx="29">
                  <c:v>6.8</c:v>
                </c:pt>
                <c:pt idx="30">
                  <c:v>6.7</c:v>
                </c:pt>
                <c:pt idx="31">
                  <c:v>7.3</c:v>
                </c:pt>
                <c:pt idx="32">
                  <c:v>7.1</c:v>
                </c:pt>
                <c:pt idx="33">
                  <c:v>7.7</c:v>
                </c:pt>
                <c:pt idx="34">
                  <c:v>9.3000000000000007</c:v>
                </c:pt>
                <c:pt idx="35">
                  <c:v>9.6</c:v>
                </c:pt>
                <c:pt idx="36">
                  <c:v>11.1</c:v>
                </c:pt>
                <c:pt idx="37">
                  <c:v>11</c:v>
                </c:pt>
                <c:pt idx="38">
                  <c:v>11.8</c:v>
                </c:pt>
                <c:pt idx="39">
                  <c:v>12.3</c:v>
                </c:pt>
                <c:pt idx="40">
                  <c:v>12.2</c:v>
                </c:pt>
                <c:pt idx="41">
                  <c:v>11.8</c:v>
                </c:pt>
                <c:pt idx="42">
                  <c:v>14</c:v>
                </c:pt>
                <c:pt idx="43">
                  <c:v>12.5</c:v>
                </c:pt>
                <c:pt idx="44">
                  <c:v>12.7</c:v>
                </c:pt>
                <c:pt idx="45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CC-4510-812E-4D5D2F7B0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0.2</c:v>
                </c:pt>
                <c:pt idx="18">
                  <c:v>0.2</c:v>
                </c:pt>
                <c:pt idx="19">
                  <c:v>0</c:v>
                </c:pt>
                <c:pt idx="20">
                  <c:v>0.1</c:v>
                </c:pt>
                <c:pt idx="21">
                  <c:v>0</c:v>
                </c:pt>
                <c:pt idx="22">
                  <c:v>0.1</c:v>
                </c:pt>
                <c:pt idx="23">
                  <c:v>0.1</c:v>
                </c:pt>
                <c:pt idx="24">
                  <c:v>0.2</c:v>
                </c:pt>
                <c:pt idx="25">
                  <c:v>0.2</c:v>
                </c:pt>
                <c:pt idx="26">
                  <c:v>0.1</c:v>
                </c:pt>
                <c:pt idx="27">
                  <c:v>0.1</c:v>
                </c:pt>
                <c:pt idx="28">
                  <c:v>0.2</c:v>
                </c:pt>
                <c:pt idx="29">
                  <c:v>0.2</c:v>
                </c:pt>
                <c:pt idx="30">
                  <c:v>0.3</c:v>
                </c:pt>
                <c:pt idx="31">
                  <c:v>0.3</c:v>
                </c:pt>
                <c:pt idx="32">
                  <c:v>0.3</c:v>
                </c:pt>
                <c:pt idx="33">
                  <c:v>0.3</c:v>
                </c:pt>
                <c:pt idx="34">
                  <c:v>0.2</c:v>
                </c:pt>
                <c:pt idx="35">
                  <c:v>0.4</c:v>
                </c:pt>
                <c:pt idx="36">
                  <c:v>0.3</c:v>
                </c:pt>
                <c:pt idx="37">
                  <c:v>0.2</c:v>
                </c:pt>
                <c:pt idx="38">
                  <c:v>0.2</c:v>
                </c:pt>
                <c:pt idx="39">
                  <c:v>0.4</c:v>
                </c:pt>
                <c:pt idx="40">
                  <c:v>0.2</c:v>
                </c:pt>
                <c:pt idx="41">
                  <c:v>0.2</c:v>
                </c:pt>
                <c:pt idx="42">
                  <c:v>0.2</c:v>
                </c:pt>
                <c:pt idx="43">
                  <c:v>0.3</c:v>
                </c:pt>
                <c:pt idx="44">
                  <c:v>0.3</c:v>
                </c:pt>
                <c:pt idx="45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3D-4C43-A3A7-576D296776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Pouch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28">
                  <c:v>0.2</c:v>
                </c:pt>
                <c:pt idx="29">
                  <c:v>0.2</c:v>
                </c:pt>
                <c:pt idx="30">
                  <c:v>0.3</c:v>
                </c:pt>
                <c:pt idx="31">
                  <c:v>0.3</c:v>
                </c:pt>
                <c:pt idx="32">
                  <c:v>0.4</c:v>
                </c:pt>
                <c:pt idx="33">
                  <c:v>0.4</c:v>
                </c:pt>
                <c:pt idx="34">
                  <c:v>0.2</c:v>
                </c:pt>
                <c:pt idx="35">
                  <c:v>0.4</c:v>
                </c:pt>
                <c:pt idx="36">
                  <c:v>0.3</c:v>
                </c:pt>
                <c:pt idx="37">
                  <c:v>0.4</c:v>
                </c:pt>
                <c:pt idx="38">
                  <c:v>0.3</c:v>
                </c:pt>
                <c:pt idx="39">
                  <c:v>0.6</c:v>
                </c:pt>
                <c:pt idx="40">
                  <c:v>1</c:v>
                </c:pt>
                <c:pt idx="41">
                  <c:v>0.7</c:v>
                </c:pt>
                <c:pt idx="42">
                  <c:v>1.1000000000000001</c:v>
                </c:pt>
                <c:pt idx="43">
                  <c:v>0.9</c:v>
                </c:pt>
                <c:pt idx="44">
                  <c:v>0.9</c:v>
                </c:pt>
                <c:pt idx="4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3D-4C43-A3A7-576D29677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200"/>
        <c:axId val="270087376"/>
      </c:lineChart>
      <c:catAx>
        <c:axId val="270086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7376"/>
        <c:crosses val="autoZero"/>
        <c:auto val="1"/>
        <c:lblAlgn val="ctr"/>
        <c:lblOffset val="100"/>
        <c:noMultiLvlLbl val="0"/>
      </c:catAx>
      <c:valAx>
        <c:axId val="270087376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20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2338300741218773"/>
          <c:y val="6.74556007297403E-2"/>
          <c:w val="0.11651961736875353"/>
          <c:h val="0.2463851057484545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49217458928746E-2"/>
          <c:y val="4.4308474804869047E-2"/>
          <c:w val="0.8589003110722272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94.5</c:v>
                </c:pt>
                <c:pt idx="1">
                  <c:v>48.5</c:v>
                </c:pt>
                <c:pt idx="2">
                  <c:v>9.1</c:v>
                </c:pt>
                <c:pt idx="3">
                  <c:v>31</c:v>
                </c:pt>
                <c:pt idx="4" formatCode="0.0">
                  <c:v>9.6999999999999993</c:v>
                </c:pt>
                <c:pt idx="5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90</c:v>
                </c:pt>
                <c:pt idx="1">
                  <c:v>21.2</c:v>
                </c:pt>
                <c:pt idx="2">
                  <c:v>11.9</c:v>
                </c:pt>
                <c:pt idx="3">
                  <c:v>52.4</c:v>
                </c:pt>
                <c:pt idx="4">
                  <c:v>13.3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83.6</c:v>
                </c:pt>
                <c:pt idx="1">
                  <c:v>40.6</c:v>
                </c:pt>
                <c:pt idx="2">
                  <c:v>13.3</c:v>
                </c:pt>
                <c:pt idx="3">
                  <c:v>36.700000000000003</c:v>
                </c:pt>
                <c:pt idx="4">
                  <c:v>8.3000000000000007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8-4882-913F-26DA9974C48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Nicotine containing</c:v>
                </c:pt>
                <c:pt idx="1">
                  <c:v>Disposable</c:v>
                </c:pt>
                <c:pt idx="2">
                  <c:v>Rechargeable with pre-filled cartridges</c:v>
                </c:pt>
                <c:pt idx="3">
                  <c:v>Rechargeable with tank to refill</c:v>
                </c:pt>
                <c:pt idx="4">
                  <c:v>Mod system</c:v>
                </c:pt>
                <c:pt idx="5">
                  <c:v>Unknown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93.1</c:v>
                </c:pt>
                <c:pt idx="1">
                  <c:v>43.2</c:v>
                </c:pt>
                <c:pt idx="2">
                  <c:v>12.5</c:v>
                </c:pt>
                <c:pt idx="3">
                  <c:v>29.6</c:v>
                </c:pt>
                <c:pt idx="4">
                  <c:v>12.9</c:v>
                </c:pt>
                <c:pt idx="5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8-4882-913F-26DA9974C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280"/>
        <c:axId val="324165104"/>
      </c:barChart>
      <c:catAx>
        <c:axId val="32416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324165104"/>
        <c:crosses val="autoZero"/>
        <c:auto val="1"/>
        <c:lblAlgn val="ctr"/>
        <c:lblOffset val="100"/>
        <c:noMultiLvlLbl val="0"/>
      </c:catAx>
      <c:valAx>
        <c:axId val="32416510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28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1742405463205983"/>
          <c:y val="2.3485931869801916E-2"/>
          <c:w val="0.28257594536794012"/>
          <c:h val="0.3050098269388129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Disposable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7.7</c:v>
                </c:pt>
                <c:pt idx="1">
                  <c:v>4.3</c:v>
                </c:pt>
                <c:pt idx="2">
                  <c:v>4.9000000000000004</c:v>
                </c:pt>
                <c:pt idx="3">
                  <c:v>5</c:v>
                </c:pt>
                <c:pt idx="4">
                  <c:v>3.3</c:v>
                </c:pt>
                <c:pt idx="5">
                  <c:v>7.2</c:v>
                </c:pt>
                <c:pt idx="6">
                  <c:v>33</c:v>
                </c:pt>
                <c:pt idx="7">
                  <c:v>41.6</c:v>
                </c:pt>
                <c:pt idx="8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Rechargable with pre-filled cartridges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15.6</c:v>
                </c:pt>
                <c:pt idx="4">
                  <c:v>15.8</c:v>
                </c:pt>
                <c:pt idx="5">
                  <c:v>14.8</c:v>
                </c:pt>
                <c:pt idx="6">
                  <c:v>11.1</c:v>
                </c:pt>
                <c:pt idx="7">
                  <c:v>10.6</c:v>
                </c:pt>
                <c:pt idx="8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Rechargable with tank to re-fill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52.9</c:v>
                </c:pt>
                <c:pt idx="1">
                  <c:v>55.3</c:v>
                </c:pt>
                <c:pt idx="2">
                  <c:v>53.8</c:v>
                </c:pt>
                <c:pt idx="3">
                  <c:v>52</c:v>
                </c:pt>
                <c:pt idx="4">
                  <c:v>58.4</c:v>
                </c:pt>
                <c:pt idx="5">
                  <c:v>57.4</c:v>
                </c:pt>
                <c:pt idx="6">
                  <c:v>39.799999999999997</c:v>
                </c:pt>
                <c:pt idx="7">
                  <c:v>33.9</c:v>
                </c:pt>
                <c:pt idx="8">
                  <c:v>38.9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Mod system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23.3</c:v>
                </c:pt>
                <c:pt idx="1">
                  <c:v>23.7</c:v>
                </c:pt>
                <c:pt idx="2">
                  <c:v>23.1</c:v>
                </c:pt>
                <c:pt idx="3">
                  <c:v>25.5</c:v>
                </c:pt>
                <c:pt idx="4">
                  <c:v>21.5</c:v>
                </c:pt>
                <c:pt idx="5">
                  <c:v>19.100000000000001</c:v>
                </c:pt>
                <c:pt idx="6">
                  <c:v>13.7</c:v>
                </c:pt>
                <c:pt idx="7">
                  <c:v>11.3</c:v>
                </c:pt>
                <c:pt idx="8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1610284825508"/>
          <c:y val="1.9032634601741111E-2"/>
          <c:w val="0.40681223874793426"/>
          <c:h val="0.32996778807073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9130771847963453"/>
          <c:h val="0.70673476117676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21.8</c:v>
                </c:pt>
                <c:pt idx="1">
                  <c:v>6.3</c:v>
                </c:pt>
                <c:pt idx="2">
                  <c:v>6</c:v>
                </c:pt>
                <c:pt idx="3">
                  <c:v>53.5</c:v>
                </c:pt>
                <c:pt idx="4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38.9</c:v>
                </c:pt>
                <c:pt idx="1">
                  <c:v>13.5</c:v>
                </c:pt>
                <c:pt idx="2">
                  <c:v>20.6</c:v>
                </c:pt>
                <c:pt idx="3">
                  <c:v>21.2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16.899999999999999</c:v>
                </c:pt>
                <c:pt idx="1">
                  <c:v>14.3</c:v>
                </c:pt>
                <c:pt idx="2">
                  <c:v>14.2</c:v>
                </c:pt>
                <c:pt idx="3">
                  <c:v>37.9</c:v>
                </c:pt>
                <c:pt idx="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4-41E2-9C9D-B73E0841AC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6mg (0.6%) or less</c:v>
                </c:pt>
                <c:pt idx="1">
                  <c:v>7mg (0.7%) to 11mg (1.1%)</c:v>
                </c:pt>
                <c:pt idx="2">
                  <c:v>12mg (1.2%) to 19mg (1.9%)</c:v>
                </c:pt>
                <c:pt idx="3">
                  <c:v>20mg (2.0%) or more</c:v>
                </c:pt>
                <c:pt idx="4">
                  <c:v>Unsure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25.8</c:v>
                </c:pt>
                <c:pt idx="1">
                  <c:v>10.6</c:v>
                </c:pt>
                <c:pt idx="2">
                  <c:v>13.3</c:v>
                </c:pt>
                <c:pt idx="3">
                  <c:v>37.6</c:v>
                </c:pt>
                <c:pt idx="4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4-41E2-9C9D-B73E0841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3144"/>
        <c:axId val="324164320"/>
      </c:barChart>
      <c:catAx>
        <c:axId val="3241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4320"/>
        <c:crosses val="autoZero"/>
        <c:auto val="1"/>
        <c:lblAlgn val="ctr"/>
        <c:lblOffset val="100"/>
        <c:noMultiLvlLbl val="0"/>
      </c:catAx>
      <c:valAx>
        <c:axId val="32416432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31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7606602994070195"/>
          <c:y val="2.8842372471686588E-3"/>
          <c:w val="0.22347440944881891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>
                  <a:lumMod val="9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5.5</c:v>
                </c:pt>
                <c:pt idx="1">
                  <c:v>9.6999999999999993</c:v>
                </c:pt>
                <c:pt idx="2">
                  <c:v>13.8</c:v>
                </c:pt>
                <c:pt idx="3">
                  <c:v>6.6</c:v>
                </c:pt>
                <c:pt idx="4">
                  <c:v>4.3</c:v>
                </c:pt>
                <c:pt idx="5">
                  <c:v>8</c:v>
                </c:pt>
                <c:pt idx="6">
                  <c:v>29.6</c:v>
                </c:pt>
                <c:pt idx="7">
                  <c:v>45.5</c:v>
                </c:pt>
                <c:pt idx="8">
                  <c:v>53.5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</c:v>
                </c:pt>
                <c:pt idx="1">
                  <c:v>5.0999999999999996</c:v>
                </c:pt>
                <c:pt idx="2">
                  <c:v>3.2</c:v>
                </c:pt>
                <c:pt idx="3">
                  <c:v>3.3</c:v>
                </c:pt>
                <c:pt idx="4">
                  <c:v>2.2000000000000002</c:v>
                </c:pt>
                <c:pt idx="5">
                  <c:v>2.4</c:v>
                </c:pt>
                <c:pt idx="6">
                  <c:v>12.5</c:v>
                </c:pt>
                <c:pt idx="7">
                  <c:v>18.8</c:v>
                </c:pt>
                <c:pt idx="8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1.7</c:v>
                </c:pt>
                <c:pt idx="1">
                  <c:v>7.4</c:v>
                </c:pt>
                <c:pt idx="2">
                  <c:v>3.5</c:v>
                </c:pt>
                <c:pt idx="3">
                  <c:v>3.8</c:v>
                </c:pt>
                <c:pt idx="4">
                  <c:v>8.5</c:v>
                </c:pt>
                <c:pt idx="5">
                  <c:v>14</c:v>
                </c:pt>
                <c:pt idx="6">
                  <c:v>26.3</c:v>
                </c:pt>
                <c:pt idx="7">
                  <c:v>34.700000000000003</c:v>
                </c:pt>
                <c:pt idx="8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E4-4D54-B382-78BA7A51FE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5.0999999999999996</c:v>
                </c:pt>
                <c:pt idx="1">
                  <c:v>3.4</c:v>
                </c:pt>
                <c:pt idx="2">
                  <c:v>4.5999999999999996</c:v>
                </c:pt>
                <c:pt idx="3">
                  <c:v>4.3</c:v>
                </c:pt>
                <c:pt idx="4">
                  <c:v>5.6</c:v>
                </c:pt>
                <c:pt idx="5">
                  <c:v>10.9</c:v>
                </c:pt>
                <c:pt idx="6">
                  <c:v>25.2</c:v>
                </c:pt>
                <c:pt idx="7">
                  <c:v>34.1</c:v>
                </c:pt>
                <c:pt idx="8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E4-4D54-B382-78BA7A51F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7042383590937"/>
          <c:y val="3.3062797906213547E-2"/>
          <c:w val="0.26080246913580246"/>
          <c:h val="0.3050051447614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62797705842326E-2"/>
          <c:y val="4.4308474804869047E-2"/>
          <c:w val="0.8589003110722272"/>
          <c:h val="0.75971054734925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23.7</c:v>
                </c:pt>
                <c:pt idx="1">
                  <c:v>13.9</c:v>
                </c:pt>
                <c:pt idx="2">
                  <c:v>6.2</c:v>
                </c:pt>
                <c:pt idx="3">
                  <c:v>36.299999999999997</c:v>
                </c:pt>
                <c:pt idx="4">
                  <c:v>3.2</c:v>
                </c:pt>
                <c:pt idx="5">
                  <c:v>10.7</c:v>
                </c:pt>
                <c:pt idx="6">
                  <c:v>0.4</c:v>
                </c:pt>
                <c:pt idx="7">
                  <c:v>0</c:v>
                </c:pt>
                <c:pt idx="8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solidFill>
              <a:srgbClr val="272880"/>
            </a:solidFill>
            <a:ln w="50800"/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25.4</c:v>
                </c:pt>
                <c:pt idx="1">
                  <c:v>30.3</c:v>
                </c:pt>
                <c:pt idx="2">
                  <c:v>6.7</c:v>
                </c:pt>
                <c:pt idx="3">
                  <c:v>18.3</c:v>
                </c:pt>
                <c:pt idx="4">
                  <c:v>0.9</c:v>
                </c:pt>
                <c:pt idx="5">
                  <c:v>14.9</c:v>
                </c:pt>
                <c:pt idx="6">
                  <c:v>0</c:v>
                </c:pt>
                <c:pt idx="7">
                  <c:v>1.8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28</c:v>
                </c:pt>
                <c:pt idx="1">
                  <c:v>12.8</c:v>
                </c:pt>
                <c:pt idx="2">
                  <c:v>4.8</c:v>
                </c:pt>
                <c:pt idx="3">
                  <c:v>32.200000000000003</c:v>
                </c:pt>
                <c:pt idx="4">
                  <c:v>5.7</c:v>
                </c:pt>
                <c:pt idx="5">
                  <c:v>13.8</c:v>
                </c:pt>
                <c:pt idx="6">
                  <c:v>0</c:v>
                </c:pt>
                <c:pt idx="7">
                  <c:v>1.6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9-471D-BD28-F282F7874E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Specialist ('vape shop')</c:v>
                </c:pt>
                <c:pt idx="1">
                  <c:v>Online specialist ('vape shop')</c:v>
                </c:pt>
                <c:pt idx="2">
                  <c:v>Other online</c:v>
                </c:pt>
                <c:pt idx="3">
                  <c:v>Newsagent</c:v>
                </c:pt>
                <c:pt idx="4">
                  <c:v>Petrol garage</c:v>
                </c:pt>
                <c:pt idx="5">
                  <c:v>Supermarket</c:v>
                </c:pt>
                <c:pt idx="6">
                  <c:v>Friends</c:v>
                </c:pt>
                <c:pt idx="7">
                  <c:v>Other</c:v>
                </c:pt>
                <c:pt idx="8">
                  <c:v>Unknown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29.9</c:v>
                </c:pt>
                <c:pt idx="1">
                  <c:v>9.6999999999999993</c:v>
                </c:pt>
                <c:pt idx="2">
                  <c:v>3.9</c:v>
                </c:pt>
                <c:pt idx="3">
                  <c:v>33.299999999999997</c:v>
                </c:pt>
                <c:pt idx="4">
                  <c:v>6.4</c:v>
                </c:pt>
                <c:pt idx="5">
                  <c:v>12.8</c:v>
                </c:pt>
                <c:pt idx="6">
                  <c:v>0.5</c:v>
                </c:pt>
                <c:pt idx="7">
                  <c:v>2.7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9-471D-BD28-F282F7874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5496"/>
        <c:axId val="324165888"/>
      </c:barChart>
      <c:catAx>
        <c:axId val="324165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24165888"/>
        <c:crosses val="autoZero"/>
        <c:auto val="1"/>
        <c:lblAlgn val="ctr"/>
        <c:lblOffset val="100"/>
        <c:noMultiLvlLbl val="0"/>
      </c:catAx>
      <c:valAx>
        <c:axId val="3241658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GB" sz="1200" b="0" dirty="0" err="1"/>
                  <a:t>Percent</a:t>
                </a:r>
                <a:endParaRPr lang="en-GB" sz="12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5496"/>
        <c:crosses val="autoZero"/>
        <c:crossBetween val="between"/>
        <c:maj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371181337276077"/>
          <c:y val="5.8803122651458962E-2"/>
          <c:w val="0.20745099602670641"/>
          <c:h val="0.252913726174510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39462428307556E-2"/>
          <c:y val="6.1503306010982681E-2"/>
          <c:w val="0.89417164868280352"/>
          <c:h val="0.792933413812696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Specialist vape shop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38.9</c:v>
                </c:pt>
                <c:pt idx="1">
                  <c:v>42.5</c:v>
                </c:pt>
                <c:pt idx="2">
                  <c:v>45.9</c:v>
                </c:pt>
                <c:pt idx="3">
                  <c:v>43.4</c:v>
                </c:pt>
                <c:pt idx="4">
                  <c:v>33.1</c:v>
                </c:pt>
                <c:pt idx="5">
                  <c:v>28.8</c:v>
                </c:pt>
                <c:pt idx="6">
                  <c:v>25.5</c:v>
                </c:pt>
                <c:pt idx="7">
                  <c:v>25</c:v>
                </c:pt>
                <c:pt idx="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Non-specialist shop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35</c:v>
                </c:pt>
                <c:pt idx="1">
                  <c:v>28.5</c:v>
                </c:pt>
                <c:pt idx="2">
                  <c:v>27.4</c:v>
                </c:pt>
                <c:pt idx="3">
                  <c:v>30.2</c:v>
                </c:pt>
                <c:pt idx="4">
                  <c:v>28.8</c:v>
                </c:pt>
                <c:pt idx="5">
                  <c:v>33</c:v>
                </c:pt>
                <c:pt idx="6">
                  <c:v>44.3</c:v>
                </c:pt>
                <c:pt idx="7">
                  <c:v>46.3</c:v>
                </c:pt>
                <c:pt idx="8">
                  <c:v>45.2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16.3</c:v>
                </c:pt>
                <c:pt idx="1">
                  <c:v>21.8</c:v>
                </c:pt>
                <c:pt idx="2">
                  <c:v>19.899999999999999</c:v>
                </c:pt>
                <c:pt idx="3">
                  <c:v>19.3</c:v>
                </c:pt>
                <c:pt idx="4">
                  <c:v>31.4</c:v>
                </c:pt>
                <c:pt idx="5">
                  <c:v>31.4</c:v>
                </c:pt>
                <c:pt idx="6">
                  <c:v>23.6</c:v>
                </c:pt>
                <c:pt idx="7">
                  <c:v>21.6</c:v>
                </c:pt>
                <c:pt idx="8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9.8000000000000007</c:v>
                </c:pt>
                <c:pt idx="1">
                  <c:v>7.2</c:v>
                </c:pt>
                <c:pt idx="2">
                  <c:v>6.8</c:v>
                </c:pt>
                <c:pt idx="3">
                  <c:v>7.1</c:v>
                </c:pt>
                <c:pt idx="4">
                  <c:v>6.7</c:v>
                </c:pt>
                <c:pt idx="5">
                  <c:v>6.8</c:v>
                </c:pt>
                <c:pt idx="6">
                  <c:v>6.6</c:v>
                </c:pt>
                <c:pt idx="7">
                  <c:v>7.1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69264605813161"/>
          <c:y val="6.2423936187991401E-3"/>
          <c:w val="0.87594804121707004"/>
          <c:h val="0.11778733197147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4.3587306719124752E-2"/>
          <c:w val="0.80273014484300576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20.6</c:v>
                </c:pt>
                <c:pt idx="2">
                  <c:v>14.1</c:v>
                </c:pt>
                <c:pt idx="3">
                  <c:v>10.3</c:v>
                </c:pt>
                <c:pt idx="4">
                  <c:v>8.1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6-433C-8E69-49C68EF7CE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3.5</c:v>
                </c:pt>
                <c:pt idx="1">
                  <c:v>3.3</c:v>
                </c:pt>
                <c:pt idx="2">
                  <c:v>2.9</c:v>
                </c:pt>
                <c:pt idx="3">
                  <c:v>3.2</c:v>
                </c:pt>
                <c:pt idx="4">
                  <c:v>3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26-433C-8E69-49C68EF7C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2672"/>
        <c:axId val="325228360"/>
      </c:barChart>
      <c:catAx>
        <c:axId val="32523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8360"/>
        <c:crosses val="autoZero"/>
        <c:auto val="1"/>
        <c:lblAlgn val="ctr"/>
        <c:lblOffset val="100"/>
        <c:noMultiLvlLbl val="0"/>
      </c:catAx>
      <c:valAx>
        <c:axId val="32522836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20496743462618"/>
          <c:y val="3.0220946150205874E-2"/>
          <c:w val="0.14828885972586758"/>
          <c:h val="0.1735648951481317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1897054534848"/>
          <c:y val="3.1020801539915373E-2"/>
          <c:w val="0.87653288130650342"/>
          <c:h val="0.769274958721491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spPr>
            <a:ln w="28575" cap="rnd">
              <a:solidFill>
                <a:srgbClr val="E40075"/>
              </a:solidFill>
              <a:round/>
            </a:ln>
            <a:effectLst/>
          </c:spPr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4.7</c:v>
                </c:pt>
                <c:pt idx="1">
                  <c:v>5.8</c:v>
                </c:pt>
                <c:pt idx="2">
                  <c:v>6.5</c:v>
                </c:pt>
                <c:pt idx="3">
                  <c:v>5.7</c:v>
                </c:pt>
                <c:pt idx="4">
                  <c:v>5</c:v>
                </c:pt>
                <c:pt idx="5">
                  <c:v>5.2</c:v>
                </c:pt>
                <c:pt idx="6">
                  <c:v>7.7</c:v>
                </c:pt>
                <c:pt idx="7">
                  <c:v>11.8</c:v>
                </c:pt>
                <c:pt idx="8">
                  <c:v>18.100000000000001</c:v>
                </c:pt>
                <c:pt idx="9">
                  <c:v>23.8</c:v>
                </c:pt>
                <c:pt idx="1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1.5</c:v>
                </c:pt>
                <c:pt idx="1">
                  <c:v>2.1</c:v>
                </c:pt>
                <c:pt idx="2">
                  <c:v>1.6</c:v>
                </c:pt>
                <c:pt idx="3">
                  <c:v>1.5</c:v>
                </c:pt>
                <c:pt idx="4">
                  <c:v>1.3</c:v>
                </c:pt>
                <c:pt idx="5">
                  <c:v>1.2</c:v>
                </c:pt>
                <c:pt idx="6">
                  <c:v>1.9</c:v>
                </c:pt>
                <c:pt idx="7">
                  <c:v>3.7</c:v>
                </c:pt>
                <c:pt idx="8">
                  <c:v>3</c:v>
                </c:pt>
                <c:pt idx="9">
                  <c:v>3.1</c:v>
                </c:pt>
                <c:pt idx="10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406301642850202"/>
          <c:y val="3.8674863228002523E-2"/>
          <c:w val="0.24168878195781079"/>
          <c:h val="0.17002392639975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847671818799"/>
          <c:y val="3.1182558337724646E-2"/>
          <c:w val="0.7008782929911539"/>
          <c:h val="0.8370995256404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12.9</c:v>
                </c:pt>
                <c:pt idx="1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B-4235-BA45-C33AD4883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2.7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B-4235-BA45-C33AD4883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27184"/>
        <c:axId val="325233456"/>
      </c:barChart>
      <c:catAx>
        <c:axId val="32522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456"/>
        <c:crosses val="autoZero"/>
        <c:auto val="1"/>
        <c:lblAlgn val="ctr"/>
        <c:lblOffset val="100"/>
        <c:noMultiLvlLbl val="0"/>
      </c:catAx>
      <c:valAx>
        <c:axId val="325233456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09385632351524"/>
          <c:y val="6.4334004199056161E-2"/>
          <c:w val="0.1637209584912997"/>
          <c:h val="0.182868456434181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5.0999999999999996</c:v>
                </c:pt>
                <c:pt idx="2">
                  <c:v>6</c:v>
                </c:pt>
                <c:pt idx="3">
                  <c:v>6.7</c:v>
                </c:pt>
                <c:pt idx="4">
                  <c:v>6.2</c:v>
                </c:pt>
                <c:pt idx="5">
                  <c:v>6.1</c:v>
                </c:pt>
                <c:pt idx="6">
                  <c:v>6.2</c:v>
                </c:pt>
                <c:pt idx="7">
                  <c:v>7.2</c:v>
                </c:pt>
                <c:pt idx="8">
                  <c:v>7.7</c:v>
                </c:pt>
                <c:pt idx="9">
                  <c:v>9.9</c:v>
                </c:pt>
                <c:pt idx="10">
                  <c:v>12.4</c:v>
                </c:pt>
                <c:pt idx="11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E-cig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4.8</c:v>
                </c:pt>
                <c:pt idx="4">
                  <c:v>5</c:v>
                </c:pt>
                <c:pt idx="5">
                  <c:v>4.8</c:v>
                </c:pt>
                <c:pt idx="6">
                  <c:v>4.3</c:v>
                </c:pt>
                <c:pt idx="7">
                  <c:v>5.3</c:v>
                </c:pt>
                <c:pt idx="8">
                  <c:v>6.2</c:v>
                </c:pt>
                <c:pt idx="9">
                  <c:v>8.9</c:v>
                </c:pt>
                <c:pt idx="10">
                  <c:v>11.1</c:v>
                </c:pt>
                <c:pt idx="11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user (Men)</c:v>
                </c:pt>
              </c:strCache>
            </c:strRef>
          </c:tx>
          <c:spPr>
            <a:ln w="28575" cap="rnd">
              <a:solidFill>
                <a:srgbClr val="27288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3.4</c:v>
                </c:pt>
                <c:pt idx="1">
                  <c:v>3.1</c:v>
                </c:pt>
                <c:pt idx="2">
                  <c:v>2.6</c:v>
                </c:pt>
                <c:pt idx="3">
                  <c:v>2.5</c:v>
                </c:pt>
                <c:pt idx="4">
                  <c:v>2.7</c:v>
                </c:pt>
                <c:pt idx="5">
                  <c:v>2.6</c:v>
                </c:pt>
                <c:pt idx="6">
                  <c:v>2.1</c:v>
                </c:pt>
                <c:pt idx="7">
                  <c:v>2.4</c:v>
                </c:pt>
                <c:pt idx="8">
                  <c:v>2.9</c:v>
                </c:pt>
                <c:pt idx="9">
                  <c:v>3.2</c:v>
                </c:pt>
                <c:pt idx="10">
                  <c:v>2.9</c:v>
                </c:pt>
                <c:pt idx="11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NRT user (Women)</c:v>
                </c:pt>
              </c:strCache>
            </c:strRef>
          </c:tx>
          <c:spPr>
            <a:ln w="28575" cap="rnd">
              <a:solidFill>
                <a:srgbClr val="EC419F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3.3</c:v>
                </c:pt>
                <c:pt idx="1">
                  <c:v>2.9</c:v>
                </c:pt>
                <c:pt idx="2">
                  <c:v>2.7</c:v>
                </c:pt>
                <c:pt idx="3">
                  <c:v>2.2000000000000002</c:v>
                </c:pt>
                <c:pt idx="4">
                  <c:v>2.4</c:v>
                </c:pt>
                <c:pt idx="5">
                  <c:v>2.4</c:v>
                </c:pt>
                <c:pt idx="6">
                  <c:v>1.8</c:v>
                </c:pt>
                <c:pt idx="7">
                  <c:v>2.2999999999999998</c:v>
                </c:pt>
                <c:pt idx="8">
                  <c:v>2.5</c:v>
                </c:pt>
                <c:pt idx="9">
                  <c:v>2.5</c:v>
                </c:pt>
                <c:pt idx="10">
                  <c:v>2.4</c:v>
                </c:pt>
                <c:pt idx="11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96425099640322"/>
          <c:y val="3.3062797906213554E-2"/>
          <c:w val="0.27718260911830467"/>
          <c:h val="0.27384713485284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47590910574234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Never: E-cigs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0.3</c:v>
                </c:pt>
                <c:pt idx="1">
                  <c:v>0.1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0.2</c:v>
                </c:pt>
                <c:pt idx="11">
                  <c:v>0.5</c:v>
                </c:pt>
                <c:pt idx="12">
                  <c:v>0.5</c:v>
                </c:pt>
                <c:pt idx="13">
                  <c:v>0.8</c:v>
                </c:pt>
                <c:pt idx="14">
                  <c:v>0.3</c:v>
                </c:pt>
                <c:pt idx="15">
                  <c:v>0.6</c:v>
                </c:pt>
                <c:pt idx="16">
                  <c:v>0.5</c:v>
                </c:pt>
                <c:pt idx="17">
                  <c:v>0.2</c:v>
                </c:pt>
                <c:pt idx="18">
                  <c:v>0.6</c:v>
                </c:pt>
                <c:pt idx="19">
                  <c:v>0.5</c:v>
                </c:pt>
                <c:pt idx="20">
                  <c:v>0.6</c:v>
                </c:pt>
                <c:pt idx="21">
                  <c:v>0.5</c:v>
                </c:pt>
                <c:pt idx="22">
                  <c:v>0.5</c:v>
                </c:pt>
                <c:pt idx="23">
                  <c:v>0.7</c:v>
                </c:pt>
                <c:pt idx="24">
                  <c:v>0.5</c:v>
                </c:pt>
                <c:pt idx="25">
                  <c:v>0.7</c:v>
                </c:pt>
                <c:pt idx="26">
                  <c:v>0.6</c:v>
                </c:pt>
                <c:pt idx="27">
                  <c:v>0.6</c:v>
                </c:pt>
                <c:pt idx="28">
                  <c:v>0.9</c:v>
                </c:pt>
                <c:pt idx="29">
                  <c:v>0.6</c:v>
                </c:pt>
                <c:pt idx="30">
                  <c:v>0.4</c:v>
                </c:pt>
                <c:pt idx="31">
                  <c:v>0.9</c:v>
                </c:pt>
                <c:pt idx="32">
                  <c:v>1</c:v>
                </c:pt>
                <c:pt idx="33">
                  <c:v>1.6</c:v>
                </c:pt>
                <c:pt idx="34">
                  <c:v>2</c:v>
                </c:pt>
                <c:pt idx="35">
                  <c:v>1.8</c:v>
                </c:pt>
                <c:pt idx="36">
                  <c:v>1.9</c:v>
                </c:pt>
                <c:pt idx="37">
                  <c:v>2.9</c:v>
                </c:pt>
                <c:pt idx="38">
                  <c:v>2.7</c:v>
                </c:pt>
                <c:pt idx="39">
                  <c:v>2.8</c:v>
                </c:pt>
                <c:pt idx="40">
                  <c:v>3.1</c:v>
                </c:pt>
                <c:pt idx="41">
                  <c:v>3.7</c:v>
                </c:pt>
                <c:pt idx="42">
                  <c:v>4</c:v>
                </c:pt>
                <c:pt idx="43">
                  <c:v>3.8</c:v>
                </c:pt>
                <c:pt idx="44">
                  <c:v>3.3</c:v>
                </c:pt>
                <c:pt idx="45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ex: E-cigs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1.8</c:v>
                </c:pt>
                <c:pt idx="1">
                  <c:v>2.1</c:v>
                </c:pt>
                <c:pt idx="2">
                  <c:v>4.2</c:v>
                </c:pt>
                <c:pt idx="3">
                  <c:v>3.3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6</c:v>
                </c:pt>
                <c:pt idx="8">
                  <c:v>3.5</c:v>
                </c:pt>
                <c:pt idx="9">
                  <c:v>6.1</c:v>
                </c:pt>
                <c:pt idx="10">
                  <c:v>5.6</c:v>
                </c:pt>
                <c:pt idx="11">
                  <c:v>7.6</c:v>
                </c:pt>
                <c:pt idx="12">
                  <c:v>8.5</c:v>
                </c:pt>
                <c:pt idx="13">
                  <c:v>7.4</c:v>
                </c:pt>
                <c:pt idx="14">
                  <c:v>8.1</c:v>
                </c:pt>
                <c:pt idx="15">
                  <c:v>9.6999999999999993</c:v>
                </c:pt>
                <c:pt idx="16">
                  <c:v>10.1</c:v>
                </c:pt>
                <c:pt idx="17">
                  <c:v>7.7</c:v>
                </c:pt>
                <c:pt idx="18">
                  <c:v>11.4</c:v>
                </c:pt>
                <c:pt idx="19">
                  <c:v>10.1</c:v>
                </c:pt>
                <c:pt idx="20">
                  <c:v>8.4</c:v>
                </c:pt>
                <c:pt idx="21">
                  <c:v>8.1</c:v>
                </c:pt>
                <c:pt idx="22">
                  <c:v>11.7</c:v>
                </c:pt>
                <c:pt idx="23">
                  <c:v>11.5</c:v>
                </c:pt>
                <c:pt idx="24">
                  <c:v>10.1</c:v>
                </c:pt>
                <c:pt idx="25">
                  <c:v>9</c:v>
                </c:pt>
                <c:pt idx="26">
                  <c:v>9.6999999999999993</c:v>
                </c:pt>
                <c:pt idx="27">
                  <c:v>10.8</c:v>
                </c:pt>
                <c:pt idx="28">
                  <c:v>9.4</c:v>
                </c:pt>
                <c:pt idx="29">
                  <c:v>10.3</c:v>
                </c:pt>
                <c:pt idx="30">
                  <c:v>10.4</c:v>
                </c:pt>
                <c:pt idx="31">
                  <c:v>9.1999999999999993</c:v>
                </c:pt>
                <c:pt idx="32">
                  <c:v>9.6</c:v>
                </c:pt>
                <c:pt idx="33">
                  <c:v>10.7</c:v>
                </c:pt>
                <c:pt idx="34">
                  <c:v>12.4</c:v>
                </c:pt>
                <c:pt idx="35">
                  <c:v>13.7</c:v>
                </c:pt>
                <c:pt idx="36">
                  <c:v>15.4</c:v>
                </c:pt>
                <c:pt idx="37">
                  <c:v>13.3</c:v>
                </c:pt>
                <c:pt idx="38">
                  <c:v>15.6</c:v>
                </c:pt>
                <c:pt idx="39">
                  <c:v>18.100000000000001</c:v>
                </c:pt>
                <c:pt idx="40">
                  <c:v>17.600000000000001</c:v>
                </c:pt>
                <c:pt idx="41">
                  <c:v>16.7</c:v>
                </c:pt>
                <c:pt idx="42">
                  <c:v>20.7</c:v>
                </c:pt>
                <c:pt idx="43">
                  <c:v>18.5</c:v>
                </c:pt>
                <c:pt idx="44">
                  <c:v>20.399999999999999</c:v>
                </c:pt>
                <c:pt idx="45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Never: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0">
                  <c:v>0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7">
                  <c:v>0.1</c:v>
                </c:pt>
                <c:pt idx="8">
                  <c:v>0.2</c:v>
                </c:pt>
                <c:pt idx="9">
                  <c:v>0.1</c:v>
                </c:pt>
                <c:pt idx="10">
                  <c:v>0.2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0.3</c:v>
                </c:pt>
                <c:pt idx="18">
                  <c:v>0.2</c:v>
                </c:pt>
                <c:pt idx="19">
                  <c:v>0.2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</c:v>
                </c:pt>
                <c:pt idx="24">
                  <c:v>0.4</c:v>
                </c:pt>
                <c:pt idx="25">
                  <c:v>0.2</c:v>
                </c:pt>
                <c:pt idx="26">
                  <c:v>0.1</c:v>
                </c:pt>
                <c:pt idx="27">
                  <c:v>0.2</c:v>
                </c:pt>
                <c:pt idx="28">
                  <c:v>0.2</c:v>
                </c:pt>
                <c:pt idx="29">
                  <c:v>0.1</c:v>
                </c:pt>
                <c:pt idx="30">
                  <c:v>0.2</c:v>
                </c:pt>
                <c:pt idx="31">
                  <c:v>0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0.3</c:v>
                </c:pt>
                <c:pt idx="36">
                  <c:v>0.4</c:v>
                </c:pt>
                <c:pt idx="37">
                  <c:v>0.3</c:v>
                </c:pt>
                <c:pt idx="38">
                  <c:v>0.1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  <c:pt idx="42">
                  <c:v>0.3</c:v>
                </c:pt>
                <c:pt idx="43">
                  <c:v>0.3</c:v>
                </c:pt>
                <c:pt idx="44">
                  <c:v>0.3</c:v>
                </c:pt>
                <c:pt idx="45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ex: NRT</c:v>
                </c:pt>
              </c:strCache>
            </c:strRef>
          </c:tx>
          <c:spPr>
            <a:ln w="22225"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Sheet1!$E$2:$E$47</c:f>
              <c:numCache>
                <c:formatCode>General</c:formatCode>
                <c:ptCount val="46"/>
                <c:pt idx="0">
                  <c:v>3.2</c:v>
                </c:pt>
                <c:pt idx="1">
                  <c:v>2.9</c:v>
                </c:pt>
                <c:pt idx="2">
                  <c:v>4.2</c:v>
                </c:pt>
                <c:pt idx="3">
                  <c:v>4.0999999999999996</c:v>
                </c:pt>
                <c:pt idx="4">
                  <c:v>2.9</c:v>
                </c:pt>
                <c:pt idx="5">
                  <c:v>3.2</c:v>
                </c:pt>
                <c:pt idx="6">
                  <c:v>3.7</c:v>
                </c:pt>
                <c:pt idx="7">
                  <c:v>3.3</c:v>
                </c:pt>
                <c:pt idx="8">
                  <c:v>2.8</c:v>
                </c:pt>
                <c:pt idx="9">
                  <c:v>3.1</c:v>
                </c:pt>
                <c:pt idx="10">
                  <c:v>3.1</c:v>
                </c:pt>
                <c:pt idx="11">
                  <c:v>2.4</c:v>
                </c:pt>
                <c:pt idx="12">
                  <c:v>3.2</c:v>
                </c:pt>
                <c:pt idx="13">
                  <c:v>3.8</c:v>
                </c:pt>
                <c:pt idx="14">
                  <c:v>3.1</c:v>
                </c:pt>
                <c:pt idx="15">
                  <c:v>3.3</c:v>
                </c:pt>
                <c:pt idx="16">
                  <c:v>2.4</c:v>
                </c:pt>
                <c:pt idx="17">
                  <c:v>2.2999999999999998</c:v>
                </c:pt>
                <c:pt idx="18">
                  <c:v>3.4</c:v>
                </c:pt>
                <c:pt idx="19">
                  <c:v>3.1</c:v>
                </c:pt>
                <c:pt idx="20">
                  <c:v>2.4</c:v>
                </c:pt>
                <c:pt idx="21">
                  <c:v>2.7</c:v>
                </c:pt>
                <c:pt idx="22">
                  <c:v>2.6</c:v>
                </c:pt>
                <c:pt idx="23">
                  <c:v>2.2000000000000002</c:v>
                </c:pt>
                <c:pt idx="24">
                  <c:v>2.6</c:v>
                </c:pt>
                <c:pt idx="25">
                  <c:v>1.6</c:v>
                </c:pt>
                <c:pt idx="26">
                  <c:v>2.7</c:v>
                </c:pt>
                <c:pt idx="27">
                  <c:v>1.6</c:v>
                </c:pt>
                <c:pt idx="28">
                  <c:v>2.4</c:v>
                </c:pt>
                <c:pt idx="29">
                  <c:v>2.2000000000000002</c:v>
                </c:pt>
                <c:pt idx="30">
                  <c:v>2</c:v>
                </c:pt>
                <c:pt idx="31">
                  <c:v>2.1</c:v>
                </c:pt>
                <c:pt idx="32">
                  <c:v>2.2999999999999998</c:v>
                </c:pt>
                <c:pt idx="33">
                  <c:v>3.1</c:v>
                </c:pt>
                <c:pt idx="34">
                  <c:v>2.8</c:v>
                </c:pt>
                <c:pt idx="35">
                  <c:v>2.9</c:v>
                </c:pt>
                <c:pt idx="36">
                  <c:v>2.9</c:v>
                </c:pt>
                <c:pt idx="37">
                  <c:v>2.1</c:v>
                </c:pt>
                <c:pt idx="38">
                  <c:v>1.9</c:v>
                </c:pt>
                <c:pt idx="39">
                  <c:v>2</c:v>
                </c:pt>
                <c:pt idx="40">
                  <c:v>3.2</c:v>
                </c:pt>
                <c:pt idx="41">
                  <c:v>2.5</c:v>
                </c:pt>
                <c:pt idx="42">
                  <c:v>2.6</c:v>
                </c:pt>
                <c:pt idx="43">
                  <c:v>1.9</c:v>
                </c:pt>
                <c:pt idx="44">
                  <c:v>3</c:v>
                </c:pt>
                <c:pt idx="4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F0-42C5-98D5-1CB9E399A0A2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2E-4EC0-B92D-DFA6BA9EC7D4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2E-4EC0-B92D-DFA6BA9EC7D4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2E-4EC0-B92D-DFA6BA9EC7D4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9900"/>
              </a:solidFill>
              <a:prstDash val="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2E-4EC0-B92D-DFA6BA9EC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5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69803330106508976"/>
          <c:y val="1.0642764682207311E-3"/>
          <c:w val="0.29217165279369894"/>
          <c:h val="0.366453318249556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0242539127054E-2"/>
          <c:y val="3.6299517045052188E-2"/>
          <c:w val="0.82566673957421977"/>
          <c:h val="0.8794927532339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8.9</c:v>
                </c:pt>
                <c:pt idx="1">
                  <c:v>12.1</c:v>
                </c:pt>
                <c:pt idx="2">
                  <c:v>16.600000000000001</c:v>
                </c:pt>
                <c:pt idx="3">
                  <c:v>15.4</c:v>
                </c:pt>
                <c:pt idx="4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2.7</c:v>
                </c:pt>
                <c:pt idx="2">
                  <c:v>3.1</c:v>
                </c:pt>
                <c:pt idx="3">
                  <c:v>3.5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40249829882377"/>
          <c:y val="6.7435191294406185E-2"/>
          <c:w val="0.15754811898512686"/>
          <c:h val="0.164261333862081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2.5</c:v>
                </c:pt>
                <c:pt idx="1">
                  <c:v>3.6</c:v>
                </c:pt>
                <c:pt idx="2">
                  <c:v>3.6</c:v>
                </c:pt>
                <c:pt idx="3">
                  <c:v>4.2</c:v>
                </c:pt>
                <c:pt idx="4">
                  <c:v>4.0999999999999996</c:v>
                </c:pt>
                <c:pt idx="5">
                  <c:v>3.9</c:v>
                </c:pt>
                <c:pt idx="6">
                  <c:v>3.8</c:v>
                </c:pt>
                <c:pt idx="7">
                  <c:v>4.5999999999999996</c:v>
                </c:pt>
                <c:pt idx="8">
                  <c:v>5</c:v>
                </c:pt>
                <c:pt idx="9">
                  <c:v>5.9</c:v>
                </c:pt>
                <c:pt idx="10">
                  <c:v>7.6</c:v>
                </c:pt>
                <c:pt idx="11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3.9</c:v>
                </c:pt>
                <c:pt idx="1">
                  <c:v>4.7</c:v>
                </c:pt>
                <c:pt idx="2">
                  <c:v>5.4</c:v>
                </c:pt>
                <c:pt idx="3">
                  <c:v>5.5</c:v>
                </c:pt>
                <c:pt idx="4">
                  <c:v>5.0999999999999996</c:v>
                </c:pt>
                <c:pt idx="5">
                  <c:v>5</c:v>
                </c:pt>
                <c:pt idx="6">
                  <c:v>4.8</c:v>
                </c:pt>
                <c:pt idx="7">
                  <c:v>5.8</c:v>
                </c:pt>
                <c:pt idx="8">
                  <c:v>6.2</c:v>
                </c:pt>
                <c:pt idx="9">
                  <c:v>9.1</c:v>
                </c:pt>
                <c:pt idx="10">
                  <c:v>11.5</c:v>
                </c:pt>
                <c:pt idx="11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C2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4.5</c:v>
                </c:pt>
                <c:pt idx="1">
                  <c:v>5.8</c:v>
                </c:pt>
                <c:pt idx="2">
                  <c:v>6.6</c:v>
                </c:pt>
                <c:pt idx="3">
                  <c:v>7.1</c:v>
                </c:pt>
                <c:pt idx="4">
                  <c:v>6.7</c:v>
                </c:pt>
                <c:pt idx="5">
                  <c:v>6.4</c:v>
                </c:pt>
                <c:pt idx="6">
                  <c:v>6.2</c:v>
                </c:pt>
                <c:pt idx="7">
                  <c:v>7.5</c:v>
                </c:pt>
                <c:pt idx="8">
                  <c:v>8.6999999999999993</c:v>
                </c:pt>
                <c:pt idx="9">
                  <c:v>11.4</c:v>
                </c:pt>
                <c:pt idx="10">
                  <c:v>14.7</c:v>
                </c:pt>
                <c:pt idx="11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34-4C7E-999D-8C77FAF9C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6</c:v>
                </c:pt>
                <c:pt idx="1">
                  <c:v>4.9000000000000004</c:v>
                </c:pt>
                <c:pt idx="2">
                  <c:v>7.4</c:v>
                </c:pt>
                <c:pt idx="3">
                  <c:v>6.5</c:v>
                </c:pt>
                <c:pt idx="4">
                  <c:v>6.2</c:v>
                </c:pt>
                <c:pt idx="5">
                  <c:v>7.4</c:v>
                </c:pt>
                <c:pt idx="6">
                  <c:v>6.9</c:v>
                </c:pt>
                <c:pt idx="7">
                  <c:v>7.6</c:v>
                </c:pt>
                <c:pt idx="8">
                  <c:v>9</c:v>
                </c:pt>
                <c:pt idx="9">
                  <c:v>11.7</c:v>
                </c:pt>
                <c:pt idx="10">
                  <c:v>15</c:v>
                </c:pt>
                <c:pt idx="11">
                  <c:v>15.4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34-4C7E-999D-8C77FAF9CD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5.2</c:v>
                </c:pt>
                <c:pt idx="1">
                  <c:v>7.2</c:v>
                </c:pt>
                <c:pt idx="2">
                  <c:v>7.7</c:v>
                </c:pt>
                <c:pt idx="3">
                  <c:v>6.7</c:v>
                </c:pt>
                <c:pt idx="4">
                  <c:v>8.6</c:v>
                </c:pt>
                <c:pt idx="5">
                  <c:v>6.2</c:v>
                </c:pt>
                <c:pt idx="6">
                  <c:v>6.1</c:v>
                </c:pt>
                <c:pt idx="7">
                  <c:v>7.2</c:v>
                </c:pt>
                <c:pt idx="8">
                  <c:v>8.1</c:v>
                </c:pt>
                <c:pt idx="9">
                  <c:v>13</c:v>
                </c:pt>
                <c:pt idx="10">
                  <c:v>13.9</c:v>
                </c:pt>
                <c:pt idx="11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D6-482F-A53A-7A4524D53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39634976183527"/>
          <c:y val="2.1964386363741819E-3"/>
          <c:w val="0.40218260911830472"/>
          <c:h val="0.203696318330485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 user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13.2</c:v>
                </c:pt>
                <c:pt idx="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5-44B5-B29F-7E48F2171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user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White</c:v>
                </c:pt>
                <c:pt idx="1">
                  <c:v>Ethnic minorities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2.9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5-44B5-B29F-7E48F217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3064"/>
        <c:axId val="325232280"/>
      </c:barChart>
      <c:catAx>
        <c:axId val="325233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2280"/>
        <c:crosses val="autoZero"/>
        <c:auto val="1"/>
        <c:lblAlgn val="ctr"/>
        <c:lblOffset val="100"/>
        <c:noMultiLvlLbl val="0"/>
      </c:catAx>
      <c:valAx>
        <c:axId val="325232280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 dirty="0"/>
                  <a:t>Percent using</a:t>
                </a:r>
                <a:r>
                  <a:rPr lang="en-GB" b="0" baseline="0" dirty="0"/>
                  <a:t> the product</a:t>
                </a:r>
                <a:endParaRPr lang="en-GB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3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08151064450288"/>
          <c:y val="0.10775062353395651"/>
          <c:w val="0.12822713133080588"/>
          <c:h val="0.1332494629085813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E5007B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4.4000000000000004</c:v>
                </c:pt>
                <c:pt idx="1">
                  <c:v>5.3</c:v>
                </c:pt>
                <c:pt idx="2">
                  <c:v>6.1</c:v>
                </c:pt>
                <c:pt idx="3">
                  <c:v>6.2</c:v>
                </c:pt>
                <c:pt idx="4">
                  <c:v>6.1</c:v>
                </c:pt>
                <c:pt idx="5">
                  <c:v>5.8</c:v>
                </c:pt>
                <c:pt idx="6">
                  <c:v>5.6</c:v>
                </c:pt>
                <c:pt idx="7">
                  <c:v>6.5</c:v>
                </c:pt>
                <c:pt idx="8">
                  <c:v>7.1</c:v>
                </c:pt>
                <c:pt idx="9">
                  <c:v>9.6999999999999993</c:v>
                </c:pt>
                <c:pt idx="10">
                  <c:v>12.1</c:v>
                </c:pt>
                <c:pt idx="11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Ethnic minorities</c:v>
                </c:pt>
              </c:strCache>
            </c:strRef>
          </c:tx>
          <c:spPr>
            <a:ln w="28575" cap="rnd">
              <a:solidFill>
                <a:srgbClr val="333399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2.5</c:v>
                </c:pt>
                <c:pt idx="1">
                  <c:v>2.4</c:v>
                </c:pt>
                <c:pt idx="2">
                  <c:v>2.8</c:v>
                </c:pt>
                <c:pt idx="3">
                  <c:v>2.7</c:v>
                </c:pt>
                <c:pt idx="4">
                  <c:v>2.7</c:v>
                </c:pt>
                <c:pt idx="5">
                  <c:v>3.2</c:v>
                </c:pt>
                <c:pt idx="6">
                  <c:v>3.5</c:v>
                </c:pt>
                <c:pt idx="7">
                  <c:v>3.7</c:v>
                </c:pt>
                <c:pt idx="8">
                  <c:v>6.5</c:v>
                </c:pt>
                <c:pt idx="9">
                  <c:v>8.3000000000000007</c:v>
                </c:pt>
                <c:pt idx="10">
                  <c:v>10.3</c:v>
                </c:pt>
                <c:pt idx="11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1"/>
                    </a:solidFill>
                  </a:rPr>
                  <a:t>Percent using the product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40869544084764"/>
          <c:y val="4.42869285497915E-2"/>
          <c:w val="0.21545421405657625"/>
          <c:h val="0.18966615502601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8193350831146"/>
          <c:y val="4.5050964844387809E-2"/>
          <c:w val="0.8520374891381801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2.2000000000000002</c:v>
                </c:pt>
                <c:pt idx="1">
                  <c:v>3.3</c:v>
                </c:pt>
                <c:pt idx="2">
                  <c:v>4</c:v>
                </c:pt>
                <c:pt idx="3">
                  <c:v>5.8</c:v>
                </c:pt>
                <c:pt idx="4">
                  <c:v>6.9</c:v>
                </c:pt>
                <c:pt idx="5">
                  <c:v>7.5</c:v>
                </c:pt>
                <c:pt idx="6">
                  <c:v>11.2</c:v>
                </c:pt>
                <c:pt idx="7">
                  <c:v>15.9</c:v>
                </c:pt>
                <c:pt idx="8">
                  <c:v>15.6</c:v>
                </c:pt>
                <c:pt idx="9">
                  <c:v>20.8</c:v>
                </c:pt>
                <c:pt idx="10">
                  <c:v>20.100000000000001</c:v>
                </c:pt>
                <c:pt idx="11">
                  <c:v>19.899999999999999</c:v>
                </c:pt>
                <c:pt idx="12">
                  <c:v>19.3</c:v>
                </c:pt>
                <c:pt idx="13">
                  <c:v>21.1</c:v>
                </c:pt>
                <c:pt idx="14">
                  <c:v>17.100000000000001</c:v>
                </c:pt>
                <c:pt idx="15">
                  <c:v>21.2</c:v>
                </c:pt>
                <c:pt idx="16">
                  <c:v>20</c:v>
                </c:pt>
                <c:pt idx="17">
                  <c:v>22.7</c:v>
                </c:pt>
                <c:pt idx="18">
                  <c:v>20.3</c:v>
                </c:pt>
                <c:pt idx="19">
                  <c:v>20.399999999999999</c:v>
                </c:pt>
                <c:pt idx="20">
                  <c:v>20.5</c:v>
                </c:pt>
                <c:pt idx="21">
                  <c:v>21</c:v>
                </c:pt>
                <c:pt idx="22">
                  <c:v>17.8</c:v>
                </c:pt>
                <c:pt idx="23">
                  <c:v>18.3</c:v>
                </c:pt>
                <c:pt idx="24">
                  <c:v>18.899999999999999</c:v>
                </c:pt>
                <c:pt idx="25">
                  <c:v>18.2</c:v>
                </c:pt>
                <c:pt idx="26">
                  <c:v>19.2</c:v>
                </c:pt>
                <c:pt idx="27">
                  <c:v>18.3</c:v>
                </c:pt>
                <c:pt idx="28">
                  <c:v>19.2</c:v>
                </c:pt>
                <c:pt idx="29">
                  <c:v>19.3</c:v>
                </c:pt>
                <c:pt idx="30">
                  <c:v>16</c:v>
                </c:pt>
                <c:pt idx="31">
                  <c:v>19.899999999999999</c:v>
                </c:pt>
                <c:pt idx="32">
                  <c:v>18.7</c:v>
                </c:pt>
                <c:pt idx="33">
                  <c:v>18.5</c:v>
                </c:pt>
                <c:pt idx="34">
                  <c:v>16.399999999999999</c:v>
                </c:pt>
                <c:pt idx="35">
                  <c:v>17.399999999999999</c:v>
                </c:pt>
                <c:pt idx="36">
                  <c:v>19</c:v>
                </c:pt>
                <c:pt idx="37">
                  <c:v>21.6</c:v>
                </c:pt>
                <c:pt idx="38">
                  <c:v>18.399999999999999</c:v>
                </c:pt>
                <c:pt idx="39">
                  <c:v>21.5</c:v>
                </c:pt>
                <c:pt idx="40">
                  <c:v>21.6</c:v>
                </c:pt>
                <c:pt idx="41">
                  <c:v>23</c:v>
                </c:pt>
                <c:pt idx="42">
                  <c:v>22.2</c:v>
                </c:pt>
                <c:pt idx="43">
                  <c:v>22.3</c:v>
                </c:pt>
                <c:pt idx="44">
                  <c:v>28.2</c:v>
                </c:pt>
                <c:pt idx="45">
                  <c:v>26.9</c:v>
                </c:pt>
                <c:pt idx="46">
                  <c:v>32.9</c:v>
                </c:pt>
                <c:pt idx="47">
                  <c:v>31.9</c:v>
                </c:pt>
                <c:pt idx="48">
                  <c:v>32.1</c:v>
                </c:pt>
                <c:pt idx="49">
                  <c:v>30.7</c:v>
                </c:pt>
                <c:pt idx="50">
                  <c:v>34.200000000000003</c:v>
                </c:pt>
                <c:pt idx="51">
                  <c:v>28.2</c:v>
                </c:pt>
                <c:pt idx="52">
                  <c:v>34.200000000000003</c:v>
                </c:pt>
                <c:pt idx="53">
                  <c:v>30.4</c:v>
                </c:pt>
                <c:pt idx="54">
                  <c:v>31.2</c:v>
                </c:pt>
                <c:pt idx="55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2A-49E3-96C5-01ED3436B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17.399999999999999</c:v>
                </c:pt>
                <c:pt idx="1">
                  <c:v>15</c:v>
                </c:pt>
                <c:pt idx="2">
                  <c:v>14.8</c:v>
                </c:pt>
                <c:pt idx="3">
                  <c:v>13.2</c:v>
                </c:pt>
                <c:pt idx="4">
                  <c:v>13.3</c:v>
                </c:pt>
                <c:pt idx="5">
                  <c:v>14.1</c:v>
                </c:pt>
                <c:pt idx="6">
                  <c:v>14.9</c:v>
                </c:pt>
                <c:pt idx="7">
                  <c:v>14</c:v>
                </c:pt>
                <c:pt idx="8">
                  <c:v>15.3</c:v>
                </c:pt>
                <c:pt idx="9">
                  <c:v>17.899999999999999</c:v>
                </c:pt>
                <c:pt idx="10">
                  <c:v>12.7</c:v>
                </c:pt>
                <c:pt idx="11">
                  <c:v>12.5</c:v>
                </c:pt>
                <c:pt idx="12">
                  <c:v>12.1</c:v>
                </c:pt>
                <c:pt idx="13">
                  <c:v>11.1</c:v>
                </c:pt>
                <c:pt idx="14">
                  <c:v>8.6</c:v>
                </c:pt>
                <c:pt idx="15">
                  <c:v>8.8000000000000007</c:v>
                </c:pt>
                <c:pt idx="16">
                  <c:v>8.5</c:v>
                </c:pt>
                <c:pt idx="17">
                  <c:v>9.9</c:v>
                </c:pt>
                <c:pt idx="18">
                  <c:v>10.8</c:v>
                </c:pt>
                <c:pt idx="19">
                  <c:v>8.4</c:v>
                </c:pt>
                <c:pt idx="20">
                  <c:v>8.8000000000000007</c:v>
                </c:pt>
                <c:pt idx="21">
                  <c:v>8.9</c:v>
                </c:pt>
                <c:pt idx="22">
                  <c:v>8.1</c:v>
                </c:pt>
                <c:pt idx="23">
                  <c:v>8.6</c:v>
                </c:pt>
                <c:pt idx="24">
                  <c:v>10.5</c:v>
                </c:pt>
                <c:pt idx="25">
                  <c:v>10</c:v>
                </c:pt>
                <c:pt idx="26">
                  <c:v>9.4</c:v>
                </c:pt>
                <c:pt idx="27">
                  <c:v>10.6</c:v>
                </c:pt>
                <c:pt idx="28">
                  <c:v>8.8000000000000007</c:v>
                </c:pt>
                <c:pt idx="29">
                  <c:v>10.7</c:v>
                </c:pt>
                <c:pt idx="30">
                  <c:v>10.8</c:v>
                </c:pt>
                <c:pt idx="31">
                  <c:v>7.8</c:v>
                </c:pt>
                <c:pt idx="32">
                  <c:v>7</c:v>
                </c:pt>
                <c:pt idx="33">
                  <c:v>8.8000000000000007</c:v>
                </c:pt>
                <c:pt idx="34">
                  <c:v>9.1</c:v>
                </c:pt>
                <c:pt idx="35">
                  <c:v>9.3000000000000007</c:v>
                </c:pt>
                <c:pt idx="36">
                  <c:v>11.5</c:v>
                </c:pt>
                <c:pt idx="37">
                  <c:v>9.8000000000000007</c:v>
                </c:pt>
                <c:pt idx="38">
                  <c:v>10.1</c:v>
                </c:pt>
                <c:pt idx="39">
                  <c:v>9.6999999999999993</c:v>
                </c:pt>
                <c:pt idx="40">
                  <c:v>11.3</c:v>
                </c:pt>
                <c:pt idx="41">
                  <c:v>11.1</c:v>
                </c:pt>
                <c:pt idx="42">
                  <c:v>11.6</c:v>
                </c:pt>
                <c:pt idx="43">
                  <c:v>9.6</c:v>
                </c:pt>
                <c:pt idx="44">
                  <c:v>12.1</c:v>
                </c:pt>
                <c:pt idx="45">
                  <c:v>11.1</c:v>
                </c:pt>
                <c:pt idx="46">
                  <c:v>10.7</c:v>
                </c:pt>
                <c:pt idx="47">
                  <c:v>10.5</c:v>
                </c:pt>
                <c:pt idx="48">
                  <c:v>12</c:v>
                </c:pt>
                <c:pt idx="49">
                  <c:v>10.3</c:v>
                </c:pt>
                <c:pt idx="50">
                  <c:v>10.4</c:v>
                </c:pt>
                <c:pt idx="51">
                  <c:v>10.199999999999999</c:v>
                </c:pt>
                <c:pt idx="52">
                  <c:v>10.9</c:v>
                </c:pt>
                <c:pt idx="53">
                  <c:v>11.9</c:v>
                </c:pt>
                <c:pt idx="54">
                  <c:v>10.7</c:v>
                </c:pt>
                <c:pt idx="5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A-49E3-96C5-01ED3436B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231888"/>
        <c:axId val="325226008"/>
      </c:lineChart>
      <c:catAx>
        <c:axId val="32523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26008"/>
        <c:crosses val="autoZero"/>
        <c:auto val="1"/>
        <c:lblAlgn val="ctr"/>
        <c:lblOffset val="100"/>
        <c:noMultiLvlLbl val="0"/>
      </c:catAx>
      <c:valAx>
        <c:axId val="325226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23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2663295666521"/>
          <c:y val="6.6914498141263934E-2"/>
          <c:w val="0.12185480909699452"/>
          <c:h val="0.149701160009626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547730144843"/>
          <c:y val="5.3469062827071284E-2"/>
          <c:w val="0.8308561654112776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5.8</c:v>
                </c:pt>
                <c:pt idx="1">
                  <c:v>0</c:v>
                </c:pt>
                <c:pt idx="2">
                  <c:v>4</c:v>
                </c:pt>
                <c:pt idx="3">
                  <c:v>3.4</c:v>
                </c:pt>
                <c:pt idx="4">
                  <c:v>10.6</c:v>
                </c:pt>
                <c:pt idx="5">
                  <c:v>13.8</c:v>
                </c:pt>
                <c:pt idx="6">
                  <c:v>13.9</c:v>
                </c:pt>
                <c:pt idx="7">
                  <c:v>27.3</c:v>
                </c:pt>
                <c:pt idx="8">
                  <c:v>23.6</c:v>
                </c:pt>
                <c:pt idx="9">
                  <c:v>29.2</c:v>
                </c:pt>
                <c:pt idx="10">
                  <c:v>25.4</c:v>
                </c:pt>
                <c:pt idx="11">
                  <c:v>31.4</c:v>
                </c:pt>
                <c:pt idx="12">
                  <c:v>38</c:v>
                </c:pt>
                <c:pt idx="13">
                  <c:v>30.2</c:v>
                </c:pt>
                <c:pt idx="14">
                  <c:v>40.5</c:v>
                </c:pt>
                <c:pt idx="15">
                  <c:v>39.9</c:v>
                </c:pt>
                <c:pt idx="16">
                  <c:v>39.6</c:v>
                </c:pt>
                <c:pt idx="17">
                  <c:v>37.1</c:v>
                </c:pt>
                <c:pt idx="18">
                  <c:v>48.6</c:v>
                </c:pt>
                <c:pt idx="19">
                  <c:v>39.1</c:v>
                </c:pt>
                <c:pt idx="20">
                  <c:v>43.5</c:v>
                </c:pt>
                <c:pt idx="21">
                  <c:v>52.2</c:v>
                </c:pt>
                <c:pt idx="22">
                  <c:v>55.3</c:v>
                </c:pt>
                <c:pt idx="23">
                  <c:v>39</c:v>
                </c:pt>
                <c:pt idx="24">
                  <c:v>34.700000000000003</c:v>
                </c:pt>
                <c:pt idx="25">
                  <c:v>37.200000000000003</c:v>
                </c:pt>
                <c:pt idx="26">
                  <c:v>35.700000000000003</c:v>
                </c:pt>
                <c:pt idx="27">
                  <c:v>29.5</c:v>
                </c:pt>
                <c:pt idx="28">
                  <c:v>31.7</c:v>
                </c:pt>
                <c:pt idx="29">
                  <c:v>40.700000000000003</c:v>
                </c:pt>
                <c:pt idx="30">
                  <c:v>42.1</c:v>
                </c:pt>
                <c:pt idx="31">
                  <c:v>29.8</c:v>
                </c:pt>
                <c:pt idx="32">
                  <c:v>34.4</c:v>
                </c:pt>
                <c:pt idx="33">
                  <c:v>24.6</c:v>
                </c:pt>
                <c:pt idx="34">
                  <c:v>40.1</c:v>
                </c:pt>
                <c:pt idx="35">
                  <c:v>26.9</c:v>
                </c:pt>
                <c:pt idx="36">
                  <c:v>19.600000000000001</c:v>
                </c:pt>
                <c:pt idx="37">
                  <c:v>28.3</c:v>
                </c:pt>
                <c:pt idx="38">
                  <c:v>30.6</c:v>
                </c:pt>
                <c:pt idx="39">
                  <c:v>25</c:v>
                </c:pt>
                <c:pt idx="40">
                  <c:v>20.2</c:v>
                </c:pt>
                <c:pt idx="41">
                  <c:v>39.700000000000003</c:v>
                </c:pt>
                <c:pt idx="42">
                  <c:v>31.8</c:v>
                </c:pt>
                <c:pt idx="43">
                  <c:v>33.799999999999997</c:v>
                </c:pt>
                <c:pt idx="44">
                  <c:v>32.700000000000003</c:v>
                </c:pt>
                <c:pt idx="45">
                  <c:v>39</c:v>
                </c:pt>
                <c:pt idx="46">
                  <c:v>40.700000000000003</c:v>
                </c:pt>
                <c:pt idx="47">
                  <c:v>48.2</c:v>
                </c:pt>
                <c:pt idx="48">
                  <c:v>50.5</c:v>
                </c:pt>
                <c:pt idx="49">
                  <c:v>45.1</c:v>
                </c:pt>
                <c:pt idx="50">
                  <c:v>36.9</c:v>
                </c:pt>
                <c:pt idx="51">
                  <c:v>46.9</c:v>
                </c:pt>
                <c:pt idx="52">
                  <c:v>42</c:v>
                </c:pt>
                <c:pt idx="53">
                  <c:v>32.299999999999997</c:v>
                </c:pt>
                <c:pt idx="54">
                  <c:v>43.1</c:v>
                </c:pt>
                <c:pt idx="55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54-4742-9EF6-8F055C1F11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29.2</c:v>
                </c:pt>
                <c:pt idx="1">
                  <c:v>18.5</c:v>
                </c:pt>
                <c:pt idx="2">
                  <c:v>30.2</c:v>
                </c:pt>
                <c:pt idx="3">
                  <c:v>21.3</c:v>
                </c:pt>
                <c:pt idx="4">
                  <c:v>12.8</c:v>
                </c:pt>
                <c:pt idx="5">
                  <c:v>12.2</c:v>
                </c:pt>
                <c:pt idx="6">
                  <c:v>16.2</c:v>
                </c:pt>
                <c:pt idx="7">
                  <c:v>16.899999999999999</c:v>
                </c:pt>
                <c:pt idx="8">
                  <c:v>18.5</c:v>
                </c:pt>
                <c:pt idx="9">
                  <c:v>19.8</c:v>
                </c:pt>
                <c:pt idx="10">
                  <c:v>19.5</c:v>
                </c:pt>
                <c:pt idx="11">
                  <c:v>15.2</c:v>
                </c:pt>
                <c:pt idx="12">
                  <c:v>10</c:v>
                </c:pt>
                <c:pt idx="13">
                  <c:v>12.6</c:v>
                </c:pt>
                <c:pt idx="14">
                  <c:v>16.5</c:v>
                </c:pt>
                <c:pt idx="15">
                  <c:v>15.3</c:v>
                </c:pt>
                <c:pt idx="16">
                  <c:v>2.5</c:v>
                </c:pt>
                <c:pt idx="17">
                  <c:v>13.6</c:v>
                </c:pt>
                <c:pt idx="18">
                  <c:v>11.9</c:v>
                </c:pt>
                <c:pt idx="19">
                  <c:v>8.6</c:v>
                </c:pt>
                <c:pt idx="20">
                  <c:v>7.5</c:v>
                </c:pt>
                <c:pt idx="21">
                  <c:v>9.6999999999999993</c:v>
                </c:pt>
                <c:pt idx="22">
                  <c:v>13.8</c:v>
                </c:pt>
                <c:pt idx="23">
                  <c:v>14.7</c:v>
                </c:pt>
                <c:pt idx="24">
                  <c:v>17.3</c:v>
                </c:pt>
                <c:pt idx="25">
                  <c:v>18.899999999999999</c:v>
                </c:pt>
                <c:pt idx="26">
                  <c:v>5.8</c:v>
                </c:pt>
                <c:pt idx="27">
                  <c:v>10.3</c:v>
                </c:pt>
                <c:pt idx="28">
                  <c:v>3.2</c:v>
                </c:pt>
                <c:pt idx="29">
                  <c:v>10.7</c:v>
                </c:pt>
                <c:pt idx="30">
                  <c:v>9.6999999999999993</c:v>
                </c:pt>
                <c:pt idx="31">
                  <c:v>29.6</c:v>
                </c:pt>
                <c:pt idx="32">
                  <c:v>9.4</c:v>
                </c:pt>
                <c:pt idx="33">
                  <c:v>10</c:v>
                </c:pt>
                <c:pt idx="34">
                  <c:v>14</c:v>
                </c:pt>
                <c:pt idx="35">
                  <c:v>13.5</c:v>
                </c:pt>
                <c:pt idx="36">
                  <c:v>8.3000000000000007</c:v>
                </c:pt>
                <c:pt idx="37">
                  <c:v>7.3</c:v>
                </c:pt>
                <c:pt idx="38">
                  <c:v>6.3</c:v>
                </c:pt>
                <c:pt idx="39">
                  <c:v>14.4</c:v>
                </c:pt>
                <c:pt idx="40">
                  <c:v>15.1</c:v>
                </c:pt>
                <c:pt idx="41">
                  <c:v>16</c:v>
                </c:pt>
                <c:pt idx="42">
                  <c:v>14</c:v>
                </c:pt>
                <c:pt idx="43">
                  <c:v>17.8</c:v>
                </c:pt>
                <c:pt idx="44">
                  <c:v>13.1</c:v>
                </c:pt>
                <c:pt idx="45">
                  <c:v>7.7</c:v>
                </c:pt>
                <c:pt idx="46">
                  <c:v>7.7</c:v>
                </c:pt>
                <c:pt idx="47">
                  <c:v>11.4</c:v>
                </c:pt>
                <c:pt idx="48">
                  <c:v>11.4</c:v>
                </c:pt>
                <c:pt idx="49">
                  <c:v>8.6999999999999993</c:v>
                </c:pt>
                <c:pt idx="50">
                  <c:v>7.4</c:v>
                </c:pt>
                <c:pt idx="51">
                  <c:v>19.7</c:v>
                </c:pt>
                <c:pt idx="52">
                  <c:v>9.5</c:v>
                </c:pt>
                <c:pt idx="53">
                  <c:v>14.2</c:v>
                </c:pt>
                <c:pt idx="54">
                  <c:v>11.9</c:v>
                </c:pt>
                <c:pt idx="55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54-4742-9EF6-8F055C1F1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4904"/>
        <c:axId val="339631176"/>
      </c:lineChart>
      <c:catAx>
        <c:axId val="339624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1176"/>
        <c:crosses val="autoZero"/>
        <c:auto val="1"/>
        <c:lblAlgn val="ctr"/>
        <c:lblOffset val="100"/>
        <c:noMultiLvlLbl val="0"/>
      </c:catAx>
      <c:valAx>
        <c:axId val="339631176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baseline="0" dirty="0"/>
                  <a:t> of ex-smokers </a:t>
                </a:r>
                <a:endParaRPr lang="en-GB" sz="1400" b="0" dirty="0"/>
              </a:p>
            </c:rich>
          </c:tx>
          <c:layout>
            <c:manualLayout>
              <c:xMode val="edge"/>
              <c:yMode val="edge"/>
              <c:x val="1.5432098765432098E-2"/>
              <c:y val="0.246421590278135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4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04792485670563"/>
          <c:y val="7.1095799806190074E-2"/>
          <c:w val="0.1219731716832218"/>
          <c:h val="0.153371327784409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1156313794109"/>
          <c:y val="9.4661264273893819E-2"/>
          <c:w val="0.84189547487119665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Sheet1!$B$2:$B$64</c:f>
              <c:numCache>
                <c:formatCode>General</c:formatCode>
                <c:ptCount val="63"/>
                <c:pt idx="0">
                  <c:v>0.6</c:v>
                </c:pt>
                <c:pt idx="1">
                  <c:v>0.5</c:v>
                </c:pt>
                <c:pt idx="2">
                  <c:v>0.4</c:v>
                </c:pt>
                <c:pt idx="3">
                  <c:v>0.7</c:v>
                </c:pt>
                <c:pt idx="4">
                  <c:v>0.9</c:v>
                </c:pt>
                <c:pt idx="5">
                  <c:v>0.7</c:v>
                </c:pt>
                <c:pt idx="6">
                  <c:v>0.4</c:v>
                </c:pt>
                <c:pt idx="7">
                  <c:v>1.7</c:v>
                </c:pt>
                <c:pt idx="8">
                  <c:v>4.0999999999999996</c:v>
                </c:pt>
                <c:pt idx="9">
                  <c:v>4</c:v>
                </c:pt>
                <c:pt idx="10">
                  <c:v>5.5</c:v>
                </c:pt>
                <c:pt idx="11">
                  <c:v>3.9</c:v>
                </c:pt>
                <c:pt idx="12">
                  <c:v>6.4</c:v>
                </c:pt>
                <c:pt idx="13">
                  <c:v>8.3000000000000007</c:v>
                </c:pt>
                <c:pt idx="14">
                  <c:v>16</c:v>
                </c:pt>
                <c:pt idx="15">
                  <c:v>21.5</c:v>
                </c:pt>
                <c:pt idx="16">
                  <c:v>29.1</c:v>
                </c:pt>
                <c:pt idx="17">
                  <c:v>28.5</c:v>
                </c:pt>
                <c:pt idx="18">
                  <c:v>28.4</c:v>
                </c:pt>
                <c:pt idx="19">
                  <c:v>31.4</c:v>
                </c:pt>
                <c:pt idx="20">
                  <c:v>28.5</c:v>
                </c:pt>
                <c:pt idx="21">
                  <c:v>33.1</c:v>
                </c:pt>
                <c:pt idx="22">
                  <c:v>35.1</c:v>
                </c:pt>
                <c:pt idx="23">
                  <c:v>32.700000000000003</c:v>
                </c:pt>
                <c:pt idx="24">
                  <c:v>37.5</c:v>
                </c:pt>
                <c:pt idx="25">
                  <c:v>37.4</c:v>
                </c:pt>
                <c:pt idx="26">
                  <c:v>38.4</c:v>
                </c:pt>
                <c:pt idx="27">
                  <c:v>37.5</c:v>
                </c:pt>
                <c:pt idx="28">
                  <c:v>35.299999999999997</c:v>
                </c:pt>
                <c:pt idx="29">
                  <c:v>40.6</c:v>
                </c:pt>
                <c:pt idx="30">
                  <c:v>34.200000000000003</c:v>
                </c:pt>
                <c:pt idx="31">
                  <c:v>34.299999999999997</c:v>
                </c:pt>
                <c:pt idx="32">
                  <c:v>34</c:v>
                </c:pt>
                <c:pt idx="33">
                  <c:v>38.200000000000003</c:v>
                </c:pt>
                <c:pt idx="34">
                  <c:v>25.2</c:v>
                </c:pt>
                <c:pt idx="35">
                  <c:v>33.4</c:v>
                </c:pt>
                <c:pt idx="36">
                  <c:v>34.4</c:v>
                </c:pt>
                <c:pt idx="37">
                  <c:v>31.9</c:v>
                </c:pt>
                <c:pt idx="38">
                  <c:v>35.299999999999997</c:v>
                </c:pt>
                <c:pt idx="39">
                  <c:v>31.9</c:v>
                </c:pt>
                <c:pt idx="40">
                  <c:v>29.7</c:v>
                </c:pt>
                <c:pt idx="41">
                  <c:v>33</c:v>
                </c:pt>
                <c:pt idx="42">
                  <c:v>27.5</c:v>
                </c:pt>
                <c:pt idx="43">
                  <c:v>22.9</c:v>
                </c:pt>
                <c:pt idx="44">
                  <c:v>29.6</c:v>
                </c:pt>
                <c:pt idx="45">
                  <c:v>26.1</c:v>
                </c:pt>
                <c:pt idx="46">
                  <c:v>29.3</c:v>
                </c:pt>
                <c:pt idx="47">
                  <c:v>26.1</c:v>
                </c:pt>
                <c:pt idx="48">
                  <c:v>32.700000000000003</c:v>
                </c:pt>
                <c:pt idx="49">
                  <c:v>32.6</c:v>
                </c:pt>
                <c:pt idx="50">
                  <c:v>31.7</c:v>
                </c:pt>
                <c:pt idx="51">
                  <c:v>34.5</c:v>
                </c:pt>
                <c:pt idx="52">
                  <c:v>35.200000000000003</c:v>
                </c:pt>
                <c:pt idx="53">
                  <c:v>37.299999999999997</c:v>
                </c:pt>
                <c:pt idx="54">
                  <c:v>36.799999999999997</c:v>
                </c:pt>
                <c:pt idx="55">
                  <c:v>37.9</c:v>
                </c:pt>
                <c:pt idx="56">
                  <c:v>34.200000000000003</c:v>
                </c:pt>
                <c:pt idx="57">
                  <c:v>40.799999999999997</c:v>
                </c:pt>
                <c:pt idx="58">
                  <c:v>44.9</c:v>
                </c:pt>
                <c:pt idx="59">
                  <c:v>38.1</c:v>
                </c:pt>
                <c:pt idx="60">
                  <c:v>34.799999999999997</c:v>
                </c:pt>
                <c:pt idx="61">
                  <c:v>38.799999999999997</c:v>
                </c:pt>
                <c:pt idx="62">
                  <c:v>38.799999999999997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2-49C5-9289-1F71AD7CF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 OTC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Sheet1!$C$2:$C$64</c:f>
              <c:numCache>
                <c:formatCode>General</c:formatCode>
                <c:ptCount val="63"/>
                <c:pt idx="0">
                  <c:v>30.3</c:v>
                </c:pt>
                <c:pt idx="1">
                  <c:v>33.1</c:v>
                </c:pt>
                <c:pt idx="2">
                  <c:v>30.2</c:v>
                </c:pt>
                <c:pt idx="3">
                  <c:v>31.6</c:v>
                </c:pt>
                <c:pt idx="4">
                  <c:v>34.6</c:v>
                </c:pt>
                <c:pt idx="5">
                  <c:v>28</c:v>
                </c:pt>
                <c:pt idx="6">
                  <c:v>30.4</c:v>
                </c:pt>
                <c:pt idx="7">
                  <c:v>32.9</c:v>
                </c:pt>
                <c:pt idx="8">
                  <c:v>29.2</c:v>
                </c:pt>
                <c:pt idx="9">
                  <c:v>27.4</c:v>
                </c:pt>
                <c:pt idx="10">
                  <c:v>28.5</c:v>
                </c:pt>
                <c:pt idx="11">
                  <c:v>26.9</c:v>
                </c:pt>
                <c:pt idx="12">
                  <c:v>30.3</c:v>
                </c:pt>
                <c:pt idx="13">
                  <c:v>29</c:v>
                </c:pt>
                <c:pt idx="14">
                  <c:v>31.6</c:v>
                </c:pt>
                <c:pt idx="15">
                  <c:v>23.9</c:v>
                </c:pt>
                <c:pt idx="16">
                  <c:v>27.3</c:v>
                </c:pt>
                <c:pt idx="17">
                  <c:v>19.899999999999999</c:v>
                </c:pt>
                <c:pt idx="18">
                  <c:v>23.5</c:v>
                </c:pt>
                <c:pt idx="19">
                  <c:v>24.9</c:v>
                </c:pt>
                <c:pt idx="20">
                  <c:v>16.7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14.5</c:v>
                </c:pt>
                <c:pt idx="24">
                  <c:v>17.8</c:v>
                </c:pt>
                <c:pt idx="25">
                  <c:v>20.8</c:v>
                </c:pt>
                <c:pt idx="26">
                  <c:v>17.3</c:v>
                </c:pt>
                <c:pt idx="27">
                  <c:v>16.100000000000001</c:v>
                </c:pt>
                <c:pt idx="28">
                  <c:v>16.100000000000001</c:v>
                </c:pt>
                <c:pt idx="29">
                  <c:v>14.7</c:v>
                </c:pt>
                <c:pt idx="30">
                  <c:v>21</c:v>
                </c:pt>
                <c:pt idx="31">
                  <c:v>17.899999999999999</c:v>
                </c:pt>
                <c:pt idx="32">
                  <c:v>21.8</c:v>
                </c:pt>
                <c:pt idx="33">
                  <c:v>18</c:v>
                </c:pt>
                <c:pt idx="34">
                  <c:v>20.100000000000001</c:v>
                </c:pt>
                <c:pt idx="35">
                  <c:v>16.7</c:v>
                </c:pt>
                <c:pt idx="36">
                  <c:v>18.8</c:v>
                </c:pt>
                <c:pt idx="37">
                  <c:v>17.899999999999999</c:v>
                </c:pt>
                <c:pt idx="38">
                  <c:v>14.7</c:v>
                </c:pt>
                <c:pt idx="39">
                  <c:v>13.7</c:v>
                </c:pt>
                <c:pt idx="40">
                  <c:v>14</c:v>
                </c:pt>
                <c:pt idx="41">
                  <c:v>19.600000000000001</c:v>
                </c:pt>
                <c:pt idx="42">
                  <c:v>20.399999999999999</c:v>
                </c:pt>
                <c:pt idx="43">
                  <c:v>15.5</c:v>
                </c:pt>
                <c:pt idx="44">
                  <c:v>15.2</c:v>
                </c:pt>
                <c:pt idx="45">
                  <c:v>16.7</c:v>
                </c:pt>
                <c:pt idx="46">
                  <c:v>15.4</c:v>
                </c:pt>
                <c:pt idx="47">
                  <c:v>20.6</c:v>
                </c:pt>
                <c:pt idx="48">
                  <c:v>18.2</c:v>
                </c:pt>
                <c:pt idx="49">
                  <c:v>16.2</c:v>
                </c:pt>
                <c:pt idx="50">
                  <c:v>18.2</c:v>
                </c:pt>
                <c:pt idx="51">
                  <c:v>13.1</c:v>
                </c:pt>
                <c:pt idx="52">
                  <c:v>17.3</c:v>
                </c:pt>
                <c:pt idx="53">
                  <c:v>15.9</c:v>
                </c:pt>
                <c:pt idx="54">
                  <c:v>18</c:v>
                </c:pt>
                <c:pt idx="55">
                  <c:v>16.3</c:v>
                </c:pt>
                <c:pt idx="56">
                  <c:v>14.6</c:v>
                </c:pt>
                <c:pt idx="57">
                  <c:v>18.899999999999999</c:v>
                </c:pt>
                <c:pt idx="58">
                  <c:v>18.399999999999999</c:v>
                </c:pt>
                <c:pt idx="59">
                  <c:v>15.8</c:v>
                </c:pt>
                <c:pt idx="60">
                  <c:v>21.8</c:v>
                </c:pt>
                <c:pt idx="61">
                  <c:v>15.5</c:v>
                </c:pt>
                <c:pt idx="62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2-49C5-9289-1F71AD7CF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NRT Rx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Sheet1!$D$2:$D$64</c:f>
              <c:numCache>
                <c:formatCode>General</c:formatCode>
                <c:ptCount val="63"/>
                <c:pt idx="0">
                  <c:v>9.9</c:v>
                </c:pt>
                <c:pt idx="1">
                  <c:v>8.5</c:v>
                </c:pt>
                <c:pt idx="2">
                  <c:v>8.6999999999999993</c:v>
                </c:pt>
                <c:pt idx="3">
                  <c:v>10.5</c:v>
                </c:pt>
                <c:pt idx="4">
                  <c:v>9.1999999999999993</c:v>
                </c:pt>
                <c:pt idx="5">
                  <c:v>11.7</c:v>
                </c:pt>
                <c:pt idx="6">
                  <c:v>11.3</c:v>
                </c:pt>
                <c:pt idx="7">
                  <c:v>10.8</c:v>
                </c:pt>
                <c:pt idx="8">
                  <c:v>11.5</c:v>
                </c:pt>
                <c:pt idx="9">
                  <c:v>12.9</c:v>
                </c:pt>
                <c:pt idx="10">
                  <c:v>10.199999999999999</c:v>
                </c:pt>
                <c:pt idx="11">
                  <c:v>9.6999999999999993</c:v>
                </c:pt>
                <c:pt idx="12">
                  <c:v>9.6999999999999993</c:v>
                </c:pt>
                <c:pt idx="13">
                  <c:v>10</c:v>
                </c:pt>
                <c:pt idx="14">
                  <c:v>6.3</c:v>
                </c:pt>
                <c:pt idx="15">
                  <c:v>6.7</c:v>
                </c:pt>
                <c:pt idx="16">
                  <c:v>8.6</c:v>
                </c:pt>
                <c:pt idx="17">
                  <c:v>4.8</c:v>
                </c:pt>
                <c:pt idx="18">
                  <c:v>5.0999999999999996</c:v>
                </c:pt>
                <c:pt idx="19">
                  <c:v>4.9000000000000004</c:v>
                </c:pt>
                <c:pt idx="20">
                  <c:v>4.9000000000000004</c:v>
                </c:pt>
                <c:pt idx="21">
                  <c:v>5.4</c:v>
                </c:pt>
                <c:pt idx="22">
                  <c:v>5.7</c:v>
                </c:pt>
                <c:pt idx="23">
                  <c:v>5.4</c:v>
                </c:pt>
                <c:pt idx="24">
                  <c:v>5.4</c:v>
                </c:pt>
                <c:pt idx="25">
                  <c:v>5</c:v>
                </c:pt>
                <c:pt idx="26">
                  <c:v>4.3</c:v>
                </c:pt>
                <c:pt idx="27">
                  <c:v>3.9</c:v>
                </c:pt>
                <c:pt idx="28">
                  <c:v>5</c:v>
                </c:pt>
                <c:pt idx="29">
                  <c:v>2.4</c:v>
                </c:pt>
                <c:pt idx="30">
                  <c:v>4.7</c:v>
                </c:pt>
                <c:pt idx="31">
                  <c:v>3.7</c:v>
                </c:pt>
                <c:pt idx="32">
                  <c:v>2.6</c:v>
                </c:pt>
                <c:pt idx="33">
                  <c:v>1.6</c:v>
                </c:pt>
                <c:pt idx="34">
                  <c:v>4.4000000000000004</c:v>
                </c:pt>
                <c:pt idx="35">
                  <c:v>4.0999999999999996</c:v>
                </c:pt>
                <c:pt idx="36">
                  <c:v>2.2999999999999998</c:v>
                </c:pt>
                <c:pt idx="37">
                  <c:v>4.4000000000000004</c:v>
                </c:pt>
                <c:pt idx="38">
                  <c:v>1.7</c:v>
                </c:pt>
                <c:pt idx="39">
                  <c:v>4</c:v>
                </c:pt>
                <c:pt idx="40">
                  <c:v>4</c:v>
                </c:pt>
                <c:pt idx="41">
                  <c:v>5.0999999999999996</c:v>
                </c:pt>
                <c:pt idx="42">
                  <c:v>0</c:v>
                </c:pt>
                <c:pt idx="43">
                  <c:v>3.9</c:v>
                </c:pt>
                <c:pt idx="44">
                  <c:v>3.2</c:v>
                </c:pt>
                <c:pt idx="45">
                  <c:v>1.4</c:v>
                </c:pt>
                <c:pt idx="46">
                  <c:v>4.3</c:v>
                </c:pt>
                <c:pt idx="47">
                  <c:v>6</c:v>
                </c:pt>
                <c:pt idx="48">
                  <c:v>5.8</c:v>
                </c:pt>
                <c:pt idx="49">
                  <c:v>5.8</c:v>
                </c:pt>
                <c:pt idx="50">
                  <c:v>3.9</c:v>
                </c:pt>
                <c:pt idx="51">
                  <c:v>5.0999999999999996</c:v>
                </c:pt>
                <c:pt idx="52">
                  <c:v>1.8</c:v>
                </c:pt>
                <c:pt idx="53">
                  <c:v>2.4</c:v>
                </c:pt>
                <c:pt idx="54">
                  <c:v>2</c:v>
                </c:pt>
                <c:pt idx="55">
                  <c:v>3.6</c:v>
                </c:pt>
                <c:pt idx="56">
                  <c:v>4.5999999999999996</c:v>
                </c:pt>
                <c:pt idx="57">
                  <c:v>3.5</c:v>
                </c:pt>
                <c:pt idx="58">
                  <c:v>5.3</c:v>
                </c:pt>
                <c:pt idx="59">
                  <c:v>6.2</c:v>
                </c:pt>
                <c:pt idx="60">
                  <c:v>5.5</c:v>
                </c:pt>
                <c:pt idx="61">
                  <c:v>5.4</c:v>
                </c:pt>
                <c:pt idx="62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B2-49C5-9289-1F71AD7CF3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Champix</c:v>
                </c:pt>
              </c:strCache>
            </c:strRef>
          </c:tx>
          <c:spPr>
            <a:ln w="22225">
              <a:solidFill>
                <a:srgbClr val="CC660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Sheet1!$E$2:$E$64</c:f>
              <c:numCache>
                <c:formatCode>General</c:formatCode>
                <c:ptCount val="63"/>
                <c:pt idx="0">
                  <c:v>6.9</c:v>
                </c:pt>
                <c:pt idx="1">
                  <c:v>7.3</c:v>
                </c:pt>
                <c:pt idx="2">
                  <c:v>8</c:v>
                </c:pt>
                <c:pt idx="3">
                  <c:v>7</c:v>
                </c:pt>
                <c:pt idx="4">
                  <c:v>6.8</c:v>
                </c:pt>
                <c:pt idx="5">
                  <c:v>7.6</c:v>
                </c:pt>
                <c:pt idx="6">
                  <c:v>7.8</c:v>
                </c:pt>
                <c:pt idx="7">
                  <c:v>10.6</c:v>
                </c:pt>
                <c:pt idx="8">
                  <c:v>10</c:v>
                </c:pt>
                <c:pt idx="9">
                  <c:v>10.1</c:v>
                </c:pt>
                <c:pt idx="10">
                  <c:v>9.4</c:v>
                </c:pt>
                <c:pt idx="11">
                  <c:v>10.9</c:v>
                </c:pt>
                <c:pt idx="12">
                  <c:v>11.2</c:v>
                </c:pt>
                <c:pt idx="13">
                  <c:v>8.3000000000000007</c:v>
                </c:pt>
                <c:pt idx="14">
                  <c:v>6.7</c:v>
                </c:pt>
                <c:pt idx="15">
                  <c:v>6</c:v>
                </c:pt>
                <c:pt idx="16">
                  <c:v>6.1</c:v>
                </c:pt>
                <c:pt idx="17">
                  <c:v>5.3</c:v>
                </c:pt>
                <c:pt idx="18">
                  <c:v>7.1</c:v>
                </c:pt>
                <c:pt idx="19">
                  <c:v>4.3</c:v>
                </c:pt>
                <c:pt idx="20">
                  <c:v>6.9</c:v>
                </c:pt>
                <c:pt idx="21">
                  <c:v>7.8</c:v>
                </c:pt>
                <c:pt idx="22">
                  <c:v>6.4</c:v>
                </c:pt>
                <c:pt idx="23">
                  <c:v>4.5</c:v>
                </c:pt>
                <c:pt idx="24">
                  <c:v>4.9000000000000004</c:v>
                </c:pt>
                <c:pt idx="25">
                  <c:v>5.9</c:v>
                </c:pt>
                <c:pt idx="26">
                  <c:v>6</c:v>
                </c:pt>
                <c:pt idx="27">
                  <c:v>3.9</c:v>
                </c:pt>
                <c:pt idx="28">
                  <c:v>8.9</c:v>
                </c:pt>
                <c:pt idx="29">
                  <c:v>4.9000000000000004</c:v>
                </c:pt>
                <c:pt idx="30">
                  <c:v>5.4</c:v>
                </c:pt>
                <c:pt idx="31">
                  <c:v>5.2</c:v>
                </c:pt>
                <c:pt idx="32">
                  <c:v>3.8</c:v>
                </c:pt>
                <c:pt idx="33">
                  <c:v>2.8</c:v>
                </c:pt>
                <c:pt idx="34">
                  <c:v>2.5</c:v>
                </c:pt>
                <c:pt idx="35">
                  <c:v>3.8</c:v>
                </c:pt>
                <c:pt idx="36">
                  <c:v>2.7</c:v>
                </c:pt>
                <c:pt idx="37">
                  <c:v>3.3</c:v>
                </c:pt>
                <c:pt idx="38">
                  <c:v>4.8</c:v>
                </c:pt>
                <c:pt idx="39">
                  <c:v>4.4000000000000004</c:v>
                </c:pt>
                <c:pt idx="40">
                  <c:v>4</c:v>
                </c:pt>
                <c:pt idx="41">
                  <c:v>2.9</c:v>
                </c:pt>
                <c:pt idx="42">
                  <c:v>2.8</c:v>
                </c:pt>
                <c:pt idx="43">
                  <c:v>5.8</c:v>
                </c:pt>
                <c:pt idx="44">
                  <c:v>3.7</c:v>
                </c:pt>
                <c:pt idx="45">
                  <c:v>4.8</c:v>
                </c:pt>
                <c:pt idx="46">
                  <c:v>2.4</c:v>
                </c:pt>
                <c:pt idx="47">
                  <c:v>3.8</c:v>
                </c:pt>
                <c:pt idx="48">
                  <c:v>4.8</c:v>
                </c:pt>
                <c:pt idx="49">
                  <c:v>2.6</c:v>
                </c:pt>
                <c:pt idx="50">
                  <c:v>2.1</c:v>
                </c:pt>
                <c:pt idx="51">
                  <c:v>1.9</c:v>
                </c:pt>
                <c:pt idx="52">
                  <c:v>1.7</c:v>
                </c:pt>
                <c:pt idx="53">
                  <c:v>1.4</c:v>
                </c:pt>
                <c:pt idx="54">
                  <c:v>0.9</c:v>
                </c:pt>
                <c:pt idx="55">
                  <c:v>0.6</c:v>
                </c:pt>
                <c:pt idx="56">
                  <c:v>1.5</c:v>
                </c:pt>
                <c:pt idx="57">
                  <c:v>0.5</c:v>
                </c:pt>
                <c:pt idx="58">
                  <c:v>0.7</c:v>
                </c:pt>
                <c:pt idx="59">
                  <c:v>1.6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B2-49C5-9289-1F71AD7CF3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Beh'l supp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Sheet1!$F$2:$F$64</c:f>
              <c:numCache>
                <c:formatCode>General</c:formatCode>
                <c:ptCount val="63"/>
                <c:pt idx="0">
                  <c:v>6.1</c:v>
                </c:pt>
                <c:pt idx="1">
                  <c:v>5.2</c:v>
                </c:pt>
                <c:pt idx="2">
                  <c:v>6.5</c:v>
                </c:pt>
                <c:pt idx="3">
                  <c:v>4.5999999999999996</c:v>
                </c:pt>
                <c:pt idx="4">
                  <c:v>6.8</c:v>
                </c:pt>
                <c:pt idx="5">
                  <c:v>5.8</c:v>
                </c:pt>
                <c:pt idx="6">
                  <c:v>4.7</c:v>
                </c:pt>
                <c:pt idx="7">
                  <c:v>3.1</c:v>
                </c:pt>
                <c:pt idx="8">
                  <c:v>4.9000000000000004</c:v>
                </c:pt>
                <c:pt idx="9">
                  <c:v>2.6</c:v>
                </c:pt>
                <c:pt idx="10">
                  <c:v>3.1</c:v>
                </c:pt>
                <c:pt idx="11">
                  <c:v>5.3</c:v>
                </c:pt>
                <c:pt idx="12">
                  <c:v>6.2</c:v>
                </c:pt>
                <c:pt idx="13">
                  <c:v>4.0999999999999996</c:v>
                </c:pt>
                <c:pt idx="14">
                  <c:v>3.8</c:v>
                </c:pt>
                <c:pt idx="15">
                  <c:v>2.4</c:v>
                </c:pt>
                <c:pt idx="16">
                  <c:v>3</c:v>
                </c:pt>
                <c:pt idx="17">
                  <c:v>2.7</c:v>
                </c:pt>
                <c:pt idx="18">
                  <c:v>3.5</c:v>
                </c:pt>
                <c:pt idx="19">
                  <c:v>2.2000000000000002</c:v>
                </c:pt>
                <c:pt idx="20">
                  <c:v>2.1</c:v>
                </c:pt>
                <c:pt idx="21">
                  <c:v>5.0999999999999996</c:v>
                </c:pt>
                <c:pt idx="22">
                  <c:v>1.3</c:v>
                </c:pt>
                <c:pt idx="23">
                  <c:v>2.4</c:v>
                </c:pt>
                <c:pt idx="24">
                  <c:v>3.4</c:v>
                </c:pt>
                <c:pt idx="25">
                  <c:v>3</c:v>
                </c:pt>
                <c:pt idx="26">
                  <c:v>1</c:v>
                </c:pt>
                <c:pt idx="27">
                  <c:v>1.8</c:v>
                </c:pt>
                <c:pt idx="28">
                  <c:v>3.3</c:v>
                </c:pt>
                <c:pt idx="29">
                  <c:v>2.8</c:v>
                </c:pt>
                <c:pt idx="30">
                  <c:v>2.7</c:v>
                </c:pt>
                <c:pt idx="31">
                  <c:v>2.2999999999999998</c:v>
                </c:pt>
                <c:pt idx="32">
                  <c:v>4.8</c:v>
                </c:pt>
                <c:pt idx="33">
                  <c:v>2.5</c:v>
                </c:pt>
                <c:pt idx="34">
                  <c:v>2.2000000000000002</c:v>
                </c:pt>
                <c:pt idx="35">
                  <c:v>1.4</c:v>
                </c:pt>
                <c:pt idx="36">
                  <c:v>2.2999999999999998</c:v>
                </c:pt>
                <c:pt idx="37">
                  <c:v>1.8</c:v>
                </c:pt>
                <c:pt idx="38">
                  <c:v>2.2000000000000002</c:v>
                </c:pt>
                <c:pt idx="39">
                  <c:v>1.3</c:v>
                </c:pt>
                <c:pt idx="40">
                  <c:v>2.4</c:v>
                </c:pt>
                <c:pt idx="41">
                  <c:v>1.8</c:v>
                </c:pt>
                <c:pt idx="42">
                  <c:v>0.7</c:v>
                </c:pt>
                <c:pt idx="43">
                  <c:v>4.4000000000000004</c:v>
                </c:pt>
                <c:pt idx="44">
                  <c:v>1.7</c:v>
                </c:pt>
                <c:pt idx="45">
                  <c:v>2.2000000000000002</c:v>
                </c:pt>
                <c:pt idx="46">
                  <c:v>4.2</c:v>
                </c:pt>
                <c:pt idx="47">
                  <c:v>1.3</c:v>
                </c:pt>
                <c:pt idx="48">
                  <c:v>2.2999999999999998</c:v>
                </c:pt>
                <c:pt idx="49">
                  <c:v>1.4</c:v>
                </c:pt>
                <c:pt idx="50">
                  <c:v>0.7</c:v>
                </c:pt>
                <c:pt idx="51">
                  <c:v>2.5</c:v>
                </c:pt>
                <c:pt idx="52">
                  <c:v>2.2000000000000002</c:v>
                </c:pt>
                <c:pt idx="53">
                  <c:v>1.8</c:v>
                </c:pt>
                <c:pt idx="54">
                  <c:v>2.1</c:v>
                </c:pt>
                <c:pt idx="55">
                  <c:v>1.5</c:v>
                </c:pt>
                <c:pt idx="56">
                  <c:v>2.2000000000000002</c:v>
                </c:pt>
                <c:pt idx="57">
                  <c:v>1.6</c:v>
                </c:pt>
                <c:pt idx="58">
                  <c:v>3.5</c:v>
                </c:pt>
                <c:pt idx="59">
                  <c:v>3</c:v>
                </c:pt>
                <c:pt idx="60">
                  <c:v>4.7</c:v>
                </c:pt>
                <c:pt idx="61">
                  <c:v>4.5</c:v>
                </c:pt>
                <c:pt idx="62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B2-49C5-9289-1F71AD7CF3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9900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Sheet1!$G$2:$G$64</c:f>
              <c:numCache>
                <c:formatCode>General</c:formatCode>
                <c:ptCount val="63"/>
                <c:pt idx="27">
                  <c:v>0.9</c:v>
                </c:pt>
                <c:pt idx="28">
                  <c:v>0.7</c:v>
                </c:pt>
                <c:pt idx="29">
                  <c:v>0</c:v>
                </c:pt>
                <c:pt idx="30">
                  <c:v>0</c:v>
                </c:pt>
                <c:pt idx="31">
                  <c:v>1.4</c:v>
                </c:pt>
                <c:pt idx="32">
                  <c:v>0.6</c:v>
                </c:pt>
                <c:pt idx="33">
                  <c:v>0.3</c:v>
                </c:pt>
                <c:pt idx="34">
                  <c:v>1.3</c:v>
                </c:pt>
                <c:pt idx="35">
                  <c:v>0.3</c:v>
                </c:pt>
                <c:pt idx="36">
                  <c:v>0</c:v>
                </c:pt>
                <c:pt idx="37">
                  <c:v>0.7</c:v>
                </c:pt>
                <c:pt idx="38">
                  <c:v>0</c:v>
                </c:pt>
                <c:pt idx="39">
                  <c:v>0</c:v>
                </c:pt>
                <c:pt idx="40">
                  <c:v>0.4</c:v>
                </c:pt>
                <c:pt idx="41">
                  <c:v>0.4</c:v>
                </c:pt>
                <c:pt idx="42">
                  <c:v>0.7</c:v>
                </c:pt>
                <c:pt idx="43">
                  <c:v>0.6</c:v>
                </c:pt>
                <c:pt idx="44">
                  <c:v>0.9</c:v>
                </c:pt>
                <c:pt idx="45">
                  <c:v>2</c:v>
                </c:pt>
                <c:pt idx="46">
                  <c:v>1.2</c:v>
                </c:pt>
                <c:pt idx="47">
                  <c:v>1.6</c:v>
                </c:pt>
                <c:pt idx="48">
                  <c:v>1.8</c:v>
                </c:pt>
                <c:pt idx="49">
                  <c:v>0.7</c:v>
                </c:pt>
                <c:pt idx="50">
                  <c:v>0.9</c:v>
                </c:pt>
                <c:pt idx="51">
                  <c:v>0</c:v>
                </c:pt>
                <c:pt idx="52">
                  <c:v>0.5</c:v>
                </c:pt>
                <c:pt idx="53">
                  <c:v>0.9</c:v>
                </c:pt>
                <c:pt idx="54">
                  <c:v>0.7</c:v>
                </c:pt>
                <c:pt idx="55">
                  <c:v>0.2</c:v>
                </c:pt>
                <c:pt idx="56">
                  <c:v>0.5</c:v>
                </c:pt>
                <c:pt idx="57">
                  <c:v>0.6</c:v>
                </c:pt>
                <c:pt idx="58">
                  <c:v>0.8</c:v>
                </c:pt>
                <c:pt idx="59">
                  <c:v>1.3</c:v>
                </c:pt>
                <c:pt idx="60">
                  <c:v>2.5</c:v>
                </c:pt>
                <c:pt idx="61">
                  <c:v>1.3</c:v>
                </c:pt>
                <c:pt idx="6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FC-4E40-8189-0AF2B00957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Pouches</c:v>
                </c:pt>
              </c:strCache>
            </c:strRef>
          </c:tx>
          <c:spPr>
            <a:ln w="22225">
              <a:solidFill>
                <a:srgbClr val="9900FF"/>
              </a:solidFill>
            </a:ln>
          </c:spPr>
          <c:marker>
            <c:symbol val="none"/>
          </c:marker>
          <c:cat>
            <c:strRef>
              <c:f>Sheet1!$A$2:$A$64</c:f>
              <c:strCache>
                <c:ptCount val="63"/>
                <c:pt idx="0">
                  <c:v>2009-Q3</c:v>
                </c:pt>
                <c:pt idx="1">
                  <c:v>2009-Q4</c:v>
                </c:pt>
                <c:pt idx="2">
                  <c:v>2010-Q1</c:v>
                </c:pt>
                <c:pt idx="3">
                  <c:v>2010-Q2</c:v>
                </c:pt>
                <c:pt idx="4">
                  <c:v>2010-Q3</c:v>
                </c:pt>
                <c:pt idx="5">
                  <c:v>2010-Q4</c:v>
                </c:pt>
                <c:pt idx="6">
                  <c:v>2011-Q1</c:v>
                </c:pt>
                <c:pt idx="7">
                  <c:v>2011-Q2</c:v>
                </c:pt>
                <c:pt idx="8">
                  <c:v>2011-Q3</c:v>
                </c:pt>
                <c:pt idx="9">
                  <c:v>2011-Q4</c:v>
                </c:pt>
                <c:pt idx="10">
                  <c:v>2012-Q1</c:v>
                </c:pt>
                <c:pt idx="11">
                  <c:v>2012-Q2</c:v>
                </c:pt>
                <c:pt idx="12">
                  <c:v>2012-Q3</c:v>
                </c:pt>
                <c:pt idx="13">
                  <c:v>2012-Q4</c:v>
                </c:pt>
                <c:pt idx="14">
                  <c:v>2013-Q1</c:v>
                </c:pt>
                <c:pt idx="15">
                  <c:v>2013-Q2</c:v>
                </c:pt>
                <c:pt idx="16">
                  <c:v>2013-Q3</c:v>
                </c:pt>
                <c:pt idx="17">
                  <c:v>2013-Q4</c:v>
                </c:pt>
                <c:pt idx="18">
                  <c:v>2014-Q1</c:v>
                </c:pt>
                <c:pt idx="19">
                  <c:v>2014-Q2</c:v>
                </c:pt>
                <c:pt idx="20">
                  <c:v>2014-Q3</c:v>
                </c:pt>
                <c:pt idx="21">
                  <c:v>2014-Q4</c:v>
                </c:pt>
                <c:pt idx="22">
                  <c:v>2015-Q1</c:v>
                </c:pt>
                <c:pt idx="23">
                  <c:v>2015-Q2</c:v>
                </c:pt>
                <c:pt idx="24">
                  <c:v>2015-Q3</c:v>
                </c:pt>
                <c:pt idx="25">
                  <c:v>2015-Q4</c:v>
                </c:pt>
                <c:pt idx="26">
                  <c:v>2016-Q1</c:v>
                </c:pt>
                <c:pt idx="27">
                  <c:v>2016-Q2</c:v>
                </c:pt>
                <c:pt idx="28">
                  <c:v>2016-Q3</c:v>
                </c:pt>
                <c:pt idx="29">
                  <c:v>2016-Q4</c:v>
                </c:pt>
                <c:pt idx="30">
                  <c:v>2017-Q1</c:v>
                </c:pt>
                <c:pt idx="31">
                  <c:v>2017-Q2</c:v>
                </c:pt>
                <c:pt idx="32">
                  <c:v>2017-Q3</c:v>
                </c:pt>
                <c:pt idx="33">
                  <c:v>2017-Q4</c:v>
                </c:pt>
                <c:pt idx="34">
                  <c:v>2018-Q1</c:v>
                </c:pt>
                <c:pt idx="35">
                  <c:v>2018-Q2</c:v>
                </c:pt>
                <c:pt idx="36">
                  <c:v>2018-Q3</c:v>
                </c:pt>
                <c:pt idx="37">
                  <c:v>2018-Q4</c:v>
                </c:pt>
                <c:pt idx="38">
                  <c:v>2019-Q1</c:v>
                </c:pt>
                <c:pt idx="39">
                  <c:v>2019-Q2</c:v>
                </c:pt>
                <c:pt idx="40">
                  <c:v>2019-Q3</c:v>
                </c:pt>
                <c:pt idx="41">
                  <c:v>2019-Q4</c:v>
                </c:pt>
                <c:pt idx="42">
                  <c:v>2020-Q1</c:v>
                </c:pt>
                <c:pt idx="43">
                  <c:v>2020-Q2</c:v>
                </c:pt>
                <c:pt idx="44">
                  <c:v>2020-Q3</c:v>
                </c:pt>
                <c:pt idx="45">
                  <c:v>2020-Q4</c:v>
                </c:pt>
                <c:pt idx="46">
                  <c:v>2021-Q1</c:v>
                </c:pt>
                <c:pt idx="47">
                  <c:v>2021-Q2</c:v>
                </c:pt>
                <c:pt idx="48">
                  <c:v>2021-Q3</c:v>
                </c:pt>
                <c:pt idx="49">
                  <c:v>2021-Q4</c:v>
                </c:pt>
                <c:pt idx="50">
                  <c:v>2022-Q1</c:v>
                </c:pt>
                <c:pt idx="51">
                  <c:v>2022-Q2</c:v>
                </c:pt>
                <c:pt idx="52">
                  <c:v>2022-Q3</c:v>
                </c:pt>
                <c:pt idx="53">
                  <c:v>2022-Q4</c:v>
                </c:pt>
                <c:pt idx="54">
                  <c:v>2023-Q1</c:v>
                </c:pt>
                <c:pt idx="55">
                  <c:v>2023-Q2</c:v>
                </c:pt>
                <c:pt idx="56">
                  <c:v>2023-Q3</c:v>
                </c:pt>
                <c:pt idx="57">
                  <c:v>2023-Q4</c:v>
                </c:pt>
                <c:pt idx="58">
                  <c:v>2024-Q1</c:v>
                </c:pt>
                <c:pt idx="59">
                  <c:v>2024-Q2</c:v>
                </c:pt>
                <c:pt idx="60">
                  <c:v>2024-Q3</c:v>
                </c:pt>
                <c:pt idx="61">
                  <c:v>2024-Q4</c:v>
                </c:pt>
                <c:pt idx="62">
                  <c:v>2025-Q1</c:v>
                </c:pt>
              </c:strCache>
            </c:strRef>
          </c:cat>
          <c:val>
            <c:numRef>
              <c:f>Sheet1!$H$2:$H$64</c:f>
              <c:numCache>
                <c:formatCode>General</c:formatCode>
                <c:ptCount val="63"/>
                <c:pt idx="47">
                  <c:v>0.79</c:v>
                </c:pt>
                <c:pt idx="48">
                  <c:v>2.5</c:v>
                </c:pt>
                <c:pt idx="49">
                  <c:v>2.1</c:v>
                </c:pt>
                <c:pt idx="50">
                  <c:v>2.5</c:v>
                </c:pt>
                <c:pt idx="51">
                  <c:v>2.2999999999999998</c:v>
                </c:pt>
                <c:pt idx="52">
                  <c:v>2.6</c:v>
                </c:pt>
                <c:pt idx="53">
                  <c:v>1</c:v>
                </c:pt>
                <c:pt idx="54">
                  <c:v>1.4</c:v>
                </c:pt>
                <c:pt idx="55">
                  <c:v>1.7</c:v>
                </c:pt>
                <c:pt idx="56">
                  <c:v>3.1</c:v>
                </c:pt>
                <c:pt idx="57">
                  <c:v>3.5</c:v>
                </c:pt>
                <c:pt idx="58">
                  <c:v>6.6</c:v>
                </c:pt>
                <c:pt idx="59">
                  <c:v>3.7</c:v>
                </c:pt>
                <c:pt idx="60">
                  <c:v>5.9</c:v>
                </c:pt>
                <c:pt idx="61">
                  <c:v>4.8</c:v>
                </c:pt>
                <c:pt idx="62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FC-4E40-8189-0AF2B0095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30784"/>
        <c:axId val="339630392"/>
      </c:lineChart>
      <c:catAx>
        <c:axId val="33963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39630392"/>
        <c:crosses val="autoZero"/>
        <c:auto val="1"/>
        <c:lblAlgn val="ctr"/>
        <c:lblOffset val="100"/>
        <c:noMultiLvlLbl val="0"/>
      </c:catAx>
      <c:valAx>
        <c:axId val="339630392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trying to stop 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5432098765432098E-2"/>
              <c:y val="7.57684891363299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490619228152037E-2"/>
          <c:y val="7.4808420708286766E-4"/>
          <c:w val="0.88964518324098374"/>
          <c:h val="8.2994023435029346E-2"/>
        </c:manualLayout>
      </c:layout>
      <c:overlay val="0"/>
      <c:spPr>
        <a:ln w="0"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581032206225264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0.5</c:v>
                </c:pt>
                <c:pt idx="1">
                  <c:v>5.7</c:v>
                </c:pt>
                <c:pt idx="2">
                  <c:v>6.3</c:v>
                </c:pt>
                <c:pt idx="3">
                  <c:v>9.1</c:v>
                </c:pt>
                <c:pt idx="4">
                  <c:v>11</c:v>
                </c:pt>
                <c:pt idx="5">
                  <c:v>8.9</c:v>
                </c:pt>
                <c:pt idx="6">
                  <c:v>4.3</c:v>
                </c:pt>
                <c:pt idx="7">
                  <c:v>6.8</c:v>
                </c:pt>
                <c:pt idx="8">
                  <c:v>3.1</c:v>
                </c:pt>
                <c:pt idx="9">
                  <c:v>3.2</c:v>
                </c:pt>
                <c:pt idx="10">
                  <c:v>7.2</c:v>
                </c:pt>
                <c:pt idx="11">
                  <c:v>12.9</c:v>
                </c:pt>
                <c:pt idx="12">
                  <c:v>12.2</c:v>
                </c:pt>
                <c:pt idx="13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E7-462C-9D2C-5CDAA68960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0.5</c:v>
                </c:pt>
                <c:pt idx="1">
                  <c:v>5.0999999999999996</c:v>
                </c:pt>
                <c:pt idx="2">
                  <c:v>3.7</c:v>
                </c:pt>
                <c:pt idx="3">
                  <c:v>7</c:v>
                </c:pt>
                <c:pt idx="4">
                  <c:v>10.3</c:v>
                </c:pt>
                <c:pt idx="5">
                  <c:v>8.1</c:v>
                </c:pt>
                <c:pt idx="6">
                  <c:v>2.1</c:v>
                </c:pt>
                <c:pt idx="7">
                  <c:v>4.5</c:v>
                </c:pt>
                <c:pt idx="8">
                  <c:v>3.1</c:v>
                </c:pt>
                <c:pt idx="9">
                  <c:v>1.4</c:v>
                </c:pt>
                <c:pt idx="10">
                  <c:v>5.8</c:v>
                </c:pt>
                <c:pt idx="11">
                  <c:v>11.5</c:v>
                </c:pt>
                <c:pt idx="12">
                  <c:v>8.5</c:v>
                </c:pt>
                <c:pt idx="13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E7-462C-9D2C-5CDAA6896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5296"/>
        <c:axId val="339624120"/>
      </c:lineChart>
      <c:catAx>
        <c:axId val="33962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339624120"/>
        <c:crosses val="autoZero"/>
        <c:auto val="1"/>
        <c:lblAlgn val="ctr"/>
        <c:lblOffset val="100"/>
        <c:noMultiLvlLbl val="0"/>
      </c:catAx>
      <c:valAx>
        <c:axId val="33962412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currently using e-cigarette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2.2608605056584546E-2"/>
              <c:y val="5.37095429712565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87787528398128"/>
          <c:y val="4.6355104317215491E-2"/>
          <c:w val="0.10574615556427198"/>
          <c:h val="0.1578607624541981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1257448721687564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20</c:v>
                </c:pt>
                <c:pt idx="1">
                  <c:v>17.8</c:v>
                </c:pt>
                <c:pt idx="2">
                  <c:v>18.5</c:v>
                </c:pt>
                <c:pt idx="3">
                  <c:v>19.2</c:v>
                </c:pt>
                <c:pt idx="4">
                  <c:v>18.7</c:v>
                </c:pt>
                <c:pt idx="5">
                  <c:v>17.899999999999999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18.399999999999999</c:v>
                </c:pt>
                <c:pt idx="9">
                  <c:v>18.100000000000001</c:v>
                </c:pt>
                <c:pt idx="10">
                  <c:v>18.399999999999999</c:v>
                </c:pt>
                <c:pt idx="11">
                  <c:v>18.600000000000001</c:v>
                </c:pt>
                <c:pt idx="12">
                  <c:v>17</c:v>
                </c:pt>
                <c:pt idx="13">
                  <c:v>16.5</c:v>
                </c:pt>
                <c:pt idx="14">
                  <c:v>18.100000000000001</c:v>
                </c:pt>
                <c:pt idx="15">
                  <c:v>16.8</c:v>
                </c:pt>
                <c:pt idx="16">
                  <c:v>17.3</c:v>
                </c:pt>
                <c:pt idx="17">
                  <c:v>17.100000000000001</c:v>
                </c:pt>
                <c:pt idx="18">
                  <c:v>17.8</c:v>
                </c:pt>
                <c:pt idx="19">
                  <c:v>17.7</c:v>
                </c:pt>
                <c:pt idx="20">
                  <c:v>16.3</c:v>
                </c:pt>
                <c:pt idx="21">
                  <c:v>14.7</c:v>
                </c:pt>
                <c:pt idx="22">
                  <c:v>15.7</c:v>
                </c:pt>
                <c:pt idx="23">
                  <c:v>15.5</c:v>
                </c:pt>
                <c:pt idx="24">
                  <c:v>15.9</c:v>
                </c:pt>
                <c:pt idx="25">
                  <c:v>14.3</c:v>
                </c:pt>
                <c:pt idx="26">
                  <c:v>15.1</c:v>
                </c:pt>
                <c:pt idx="27">
                  <c:v>14.7</c:v>
                </c:pt>
                <c:pt idx="28">
                  <c:v>14.9</c:v>
                </c:pt>
                <c:pt idx="29">
                  <c:v>15</c:v>
                </c:pt>
                <c:pt idx="30">
                  <c:v>15.5</c:v>
                </c:pt>
                <c:pt idx="31">
                  <c:v>14.3</c:v>
                </c:pt>
                <c:pt idx="32">
                  <c:v>14.3</c:v>
                </c:pt>
                <c:pt idx="33">
                  <c:v>14.6</c:v>
                </c:pt>
                <c:pt idx="34">
                  <c:v>14.6</c:v>
                </c:pt>
                <c:pt idx="35">
                  <c:v>15.6</c:v>
                </c:pt>
                <c:pt idx="36">
                  <c:v>14.6</c:v>
                </c:pt>
                <c:pt idx="37">
                  <c:v>14.6</c:v>
                </c:pt>
                <c:pt idx="38">
                  <c:v>14.5</c:v>
                </c:pt>
                <c:pt idx="39">
                  <c:v>15.4</c:v>
                </c:pt>
                <c:pt idx="40">
                  <c:v>13.9</c:v>
                </c:pt>
                <c:pt idx="41">
                  <c:v>14</c:v>
                </c:pt>
                <c:pt idx="42">
                  <c:v>14.6</c:v>
                </c:pt>
                <c:pt idx="43">
                  <c:v>14.8</c:v>
                </c:pt>
                <c:pt idx="44">
                  <c:v>13.6</c:v>
                </c:pt>
                <c:pt idx="45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21.7</c:v>
                </c:pt>
                <c:pt idx="1">
                  <c:v>19.899999999999999</c:v>
                </c:pt>
                <c:pt idx="2">
                  <c:v>20.8</c:v>
                </c:pt>
                <c:pt idx="3">
                  <c:v>21.2</c:v>
                </c:pt>
                <c:pt idx="4">
                  <c:v>20.6</c:v>
                </c:pt>
                <c:pt idx="5">
                  <c:v>20.3</c:v>
                </c:pt>
                <c:pt idx="6">
                  <c:v>21.5</c:v>
                </c:pt>
                <c:pt idx="7">
                  <c:v>22</c:v>
                </c:pt>
                <c:pt idx="8">
                  <c:v>21.1</c:v>
                </c:pt>
                <c:pt idx="9">
                  <c:v>20.7</c:v>
                </c:pt>
                <c:pt idx="10">
                  <c:v>20.9</c:v>
                </c:pt>
                <c:pt idx="11">
                  <c:v>21.7</c:v>
                </c:pt>
                <c:pt idx="12">
                  <c:v>20.100000000000001</c:v>
                </c:pt>
                <c:pt idx="13">
                  <c:v>20</c:v>
                </c:pt>
                <c:pt idx="14">
                  <c:v>21.1</c:v>
                </c:pt>
                <c:pt idx="15">
                  <c:v>20.399999999999999</c:v>
                </c:pt>
                <c:pt idx="16">
                  <c:v>20.2</c:v>
                </c:pt>
                <c:pt idx="17">
                  <c:v>20</c:v>
                </c:pt>
                <c:pt idx="18">
                  <c:v>20.9</c:v>
                </c:pt>
                <c:pt idx="19">
                  <c:v>20.7</c:v>
                </c:pt>
                <c:pt idx="20">
                  <c:v>19.100000000000001</c:v>
                </c:pt>
                <c:pt idx="21">
                  <c:v>17.7</c:v>
                </c:pt>
                <c:pt idx="22">
                  <c:v>18.8</c:v>
                </c:pt>
                <c:pt idx="23">
                  <c:v>18.5</c:v>
                </c:pt>
                <c:pt idx="24">
                  <c:v>19.3</c:v>
                </c:pt>
                <c:pt idx="25">
                  <c:v>17.3</c:v>
                </c:pt>
                <c:pt idx="26">
                  <c:v>19.2</c:v>
                </c:pt>
                <c:pt idx="27">
                  <c:v>19</c:v>
                </c:pt>
                <c:pt idx="28">
                  <c:v>19</c:v>
                </c:pt>
                <c:pt idx="29">
                  <c:v>19.3</c:v>
                </c:pt>
                <c:pt idx="30">
                  <c:v>19.600000000000001</c:v>
                </c:pt>
                <c:pt idx="31">
                  <c:v>18.899999999999999</c:v>
                </c:pt>
                <c:pt idx="32">
                  <c:v>19</c:v>
                </c:pt>
                <c:pt idx="33">
                  <c:v>20.3</c:v>
                </c:pt>
                <c:pt idx="34">
                  <c:v>20.5</c:v>
                </c:pt>
                <c:pt idx="35">
                  <c:v>21.6</c:v>
                </c:pt>
                <c:pt idx="36">
                  <c:v>21.6</c:v>
                </c:pt>
                <c:pt idx="37">
                  <c:v>21.5</c:v>
                </c:pt>
                <c:pt idx="38">
                  <c:v>22.2</c:v>
                </c:pt>
                <c:pt idx="39">
                  <c:v>23.7</c:v>
                </c:pt>
                <c:pt idx="40">
                  <c:v>22.3</c:v>
                </c:pt>
                <c:pt idx="41">
                  <c:v>22.8</c:v>
                </c:pt>
                <c:pt idx="42">
                  <c:v>24.2</c:v>
                </c:pt>
                <c:pt idx="43">
                  <c:v>23.6</c:v>
                </c:pt>
                <c:pt idx="44">
                  <c:v>22.6</c:v>
                </c:pt>
                <c:pt idx="45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15111305531258"/>
          <c:y val="2.6036006038935803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4445416545154"/>
          <c:y val="3.6632866861704347E-2"/>
          <c:w val="0.82492016622922137"/>
          <c:h val="0.713032342509207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26.4</c:v>
                </c:pt>
                <c:pt idx="1">
                  <c:v>25.3</c:v>
                </c:pt>
                <c:pt idx="2">
                  <c:v>22.7</c:v>
                </c:pt>
                <c:pt idx="3">
                  <c:v>23.3</c:v>
                </c:pt>
                <c:pt idx="4">
                  <c:v>22.9</c:v>
                </c:pt>
                <c:pt idx="5">
                  <c:v>23.5</c:v>
                </c:pt>
                <c:pt idx="6">
                  <c:v>24</c:v>
                </c:pt>
                <c:pt idx="7">
                  <c:v>25</c:v>
                </c:pt>
                <c:pt idx="8">
                  <c:v>24.8</c:v>
                </c:pt>
                <c:pt idx="9">
                  <c:v>22.8</c:v>
                </c:pt>
                <c:pt idx="10">
                  <c:v>25</c:v>
                </c:pt>
                <c:pt idx="11">
                  <c:v>22</c:v>
                </c:pt>
                <c:pt idx="12">
                  <c:v>21.7</c:v>
                </c:pt>
                <c:pt idx="13">
                  <c:v>20.399999999999999</c:v>
                </c:pt>
                <c:pt idx="14">
                  <c:v>22.6</c:v>
                </c:pt>
                <c:pt idx="15">
                  <c:v>21.7</c:v>
                </c:pt>
                <c:pt idx="16">
                  <c:v>23.6</c:v>
                </c:pt>
                <c:pt idx="17">
                  <c:v>22.1</c:v>
                </c:pt>
                <c:pt idx="18">
                  <c:v>21.1</c:v>
                </c:pt>
                <c:pt idx="19">
                  <c:v>21.2</c:v>
                </c:pt>
                <c:pt idx="20">
                  <c:v>19</c:v>
                </c:pt>
                <c:pt idx="21">
                  <c:v>14.2</c:v>
                </c:pt>
                <c:pt idx="22">
                  <c:v>18.8</c:v>
                </c:pt>
                <c:pt idx="23">
                  <c:v>17.7</c:v>
                </c:pt>
                <c:pt idx="24">
                  <c:v>20.5</c:v>
                </c:pt>
                <c:pt idx="25">
                  <c:v>18.7</c:v>
                </c:pt>
                <c:pt idx="26">
                  <c:v>24</c:v>
                </c:pt>
                <c:pt idx="27">
                  <c:v>22.4</c:v>
                </c:pt>
                <c:pt idx="28">
                  <c:v>23.1</c:v>
                </c:pt>
                <c:pt idx="29">
                  <c:v>19.600000000000001</c:v>
                </c:pt>
                <c:pt idx="30">
                  <c:v>26</c:v>
                </c:pt>
                <c:pt idx="31">
                  <c:v>20.3</c:v>
                </c:pt>
                <c:pt idx="32">
                  <c:v>18.8</c:v>
                </c:pt>
                <c:pt idx="33">
                  <c:v>18.100000000000001</c:v>
                </c:pt>
                <c:pt idx="34">
                  <c:v>18.7</c:v>
                </c:pt>
                <c:pt idx="35">
                  <c:v>20.399999999999999</c:v>
                </c:pt>
                <c:pt idx="36">
                  <c:v>17.399999999999999</c:v>
                </c:pt>
                <c:pt idx="37">
                  <c:v>20</c:v>
                </c:pt>
                <c:pt idx="38">
                  <c:v>17.899999999999999</c:v>
                </c:pt>
                <c:pt idx="39">
                  <c:v>18</c:v>
                </c:pt>
                <c:pt idx="40">
                  <c:v>15.8</c:v>
                </c:pt>
                <c:pt idx="41">
                  <c:v>15.3</c:v>
                </c:pt>
                <c:pt idx="42">
                  <c:v>17.399999999999999</c:v>
                </c:pt>
                <c:pt idx="43">
                  <c:v>21.3</c:v>
                </c:pt>
                <c:pt idx="44">
                  <c:v>15.8</c:v>
                </c:pt>
                <c:pt idx="4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BA-4E75-B248-3EFF317B29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Nicotine or cigarettes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27.1</c:v>
                </c:pt>
                <c:pt idx="1">
                  <c:v>26</c:v>
                </c:pt>
                <c:pt idx="2">
                  <c:v>23.7</c:v>
                </c:pt>
                <c:pt idx="3">
                  <c:v>24.1</c:v>
                </c:pt>
                <c:pt idx="4">
                  <c:v>23.6</c:v>
                </c:pt>
                <c:pt idx="5">
                  <c:v>24.3</c:v>
                </c:pt>
                <c:pt idx="6">
                  <c:v>25.5</c:v>
                </c:pt>
                <c:pt idx="7">
                  <c:v>25.8</c:v>
                </c:pt>
                <c:pt idx="8">
                  <c:v>27.9</c:v>
                </c:pt>
                <c:pt idx="9">
                  <c:v>24.1</c:v>
                </c:pt>
                <c:pt idx="10">
                  <c:v>26</c:v>
                </c:pt>
                <c:pt idx="11">
                  <c:v>23.5</c:v>
                </c:pt>
                <c:pt idx="12">
                  <c:v>24.4</c:v>
                </c:pt>
                <c:pt idx="13">
                  <c:v>23.9</c:v>
                </c:pt>
                <c:pt idx="14">
                  <c:v>23.3</c:v>
                </c:pt>
                <c:pt idx="15">
                  <c:v>24.4</c:v>
                </c:pt>
                <c:pt idx="16">
                  <c:v>24.4</c:v>
                </c:pt>
                <c:pt idx="17">
                  <c:v>25.1</c:v>
                </c:pt>
                <c:pt idx="18">
                  <c:v>21.7</c:v>
                </c:pt>
                <c:pt idx="19">
                  <c:v>22.1</c:v>
                </c:pt>
                <c:pt idx="20">
                  <c:v>20.9</c:v>
                </c:pt>
                <c:pt idx="21">
                  <c:v>16.600000000000001</c:v>
                </c:pt>
                <c:pt idx="22">
                  <c:v>20.7</c:v>
                </c:pt>
                <c:pt idx="23">
                  <c:v>19.100000000000001</c:v>
                </c:pt>
                <c:pt idx="24">
                  <c:v>22.9</c:v>
                </c:pt>
                <c:pt idx="25">
                  <c:v>19.600000000000001</c:v>
                </c:pt>
                <c:pt idx="26">
                  <c:v>27.5</c:v>
                </c:pt>
                <c:pt idx="27">
                  <c:v>26.6</c:v>
                </c:pt>
                <c:pt idx="28">
                  <c:v>26.6</c:v>
                </c:pt>
                <c:pt idx="29">
                  <c:v>24.3</c:v>
                </c:pt>
                <c:pt idx="30">
                  <c:v>30.4</c:v>
                </c:pt>
                <c:pt idx="31">
                  <c:v>26.4</c:v>
                </c:pt>
                <c:pt idx="32">
                  <c:v>27.7</c:v>
                </c:pt>
                <c:pt idx="33">
                  <c:v>26.1</c:v>
                </c:pt>
                <c:pt idx="34">
                  <c:v>29.8</c:v>
                </c:pt>
                <c:pt idx="35">
                  <c:v>28.3</c:v>
                </c:pt>
                <c:pt idx="36">
                  <c:v>30.9</c:v>
                </c:pt>
                <c:pt idx="37">
                  <c:v>32.299999999999997</c:v>
                </c:pt>
                <c:pt idx="38">
                  <c:v>34.700000000000003</c:v>
                </c:pt>
                <c:pt idx="39">
                  <c:v>31.4</c:v>
                </c:pt>
                <c:pt idx="40">
                  <c:v>30.6</c:v>
                </c:pt>
                <c:pt idx="41">
                  <c:v>31.4</c:v>
                </c:pt>
                <c:pt idx="42">
                  <c:v>36.4</c:v>
                </c:pt>
                <c:pt idx="43">
                  <c:v>37.700000000000003</c:v>
                </c:pt>
                <c:pt idx="44">
                  <c:v>31.8</c:v>
                </c:pt>
                <c:pt idx="45">
                  <c:v>37.200000000000003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BA-4E75-B248-3EFF317B2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627256"/>
        <c:axId val="339628040"/>
      </c:lineChart>
      <c:catAx>
        <c:axId val="339627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339628040"/>
        <c:crosses val="autoZero"/>
        <c:auto val="1"/>
        <c:lblAlgn val="ctr"/>
        <c:lblOffset val="100"/>
        <c:noMultiLvlLbl val="0"/>
      </c:catAx>
      <c:valAx>
        <c:axId val="33962804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dirty="0"/>
                  <a:t> smoking cigs or using nicotine</a:t>
                </a:r>
              </a:p>
            </c:rich>
          </c:tx>
          <c:layout>
            <c:manualLayout>
              <c:xMode val="edge"/>
              <c:yMode val="edge"/>
              <c:x val="3.2407407407407406E-2"/>
              <c:y val="3.3163108050154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9627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99061922815207"/>
          <c:y val="1.7617908056252355E-2"/>
          <c:w val="0.30720691163604552"/>
          <c:h val="0.145402425958851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380698940410236E-2"/>
          <c:y val="5.0663030166176785E-2"/>
          <c:w val="0.86241902483347399"/>
          <c:h val="0.755438069952672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Long-term ex (&lt;=5 yrs): E-cig</c:v>
                </c:pt>
              </c:strCache>
            </c:strRef>
          </c:tx>
          <c:spPr>
            <a:ln w="22225">
              <a:solidFill>
                <a:srgbClr val="2F2F98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8.3000000000000007</c:v>
                </c:pt>
                <c:pt idx="1">
                  <c:v>8.9</c:v>
                </c:pt>
                <c:pt idx="2">
                  <c:v>14.3</c:v>
                </c:pt>
                <c:pt idx="3">
                  <c:v>13</c:v>
                </c:pt>
                <c:pt idx="4">
                  <c:v>17.600000000000001</c:v>
                </c:pt>
                <c:pt idx="5">
                  <c:v>15.2</c:v>
                </c:pt>
                <c:pt idx="6">
                  <c:v>20.2</c:v>
                </c:pt>
                <c:pt idx="7">
                  <c:v>25.9</c:v>
                </c:pt>
                <c:pt idx="8">
                  <c:v>13.7</c:v>
                </c:pt>
                <c:pt idx="9">
                  <c:v>22.4</c:v>
                </c:pt>
                <c:pt idx="10">
                  <c:v>20.6</c:v>
                </c:pt>
                <c:pt idx="11">
                  <c:v>24.3</c:v>
                </c:pt>
                <c:pt idx="12">
                  <c:v>26.6</c:v>
                </c:pt>
                <c:pt idx="13">
                  <c:v>22.9</c:v>
                </c:pt>
                <c:pt idx="14">
                  <c:v>26.4</c:v>
                </c:pt>
                <c:pt idx="15">
                  <c:v>33.6</c:v>
                </c:pt>
                <c:pt idx="16">
                  <c:v>34</c:v>
                </c:pt>
                <c:pt idx="17">
                  <c:v>27.9</c:v>
                </c:pt>
                <c:pt idx="18">
                  <c:v>38.200000000000003</c:v>
                </c:pt>
                <c:pt idx="19">
                  <c:v>30.7</c:v>
                </c:pt>
                <c:pt idx="20">
                  <c:v>26.9</c:v>
                </c:pt>
                <c:pt idx="21">
                  <c:v>22.6</c:v>
                </c:pt>
                <c:pt idx="22">
                  <c:v>33.4</c:v>
                </c:pt>
                <c:pt idx="23">
                  <c:v>37.799999999999997</c:v>
                </c:pt>
                <c:pt idx="24">
                  <c:v>32.5</c:v>
                </c:pt>
                <c:pt idx="25">
                  <c:v>32.4</c:v>
                </c:pt>
                <c:pt idx="26">
                  <c:v>26.8</c:v>
                </c:pt>
                <c:pt idx="27">
                  <c:v>31.1</c:v>
                </c:pt>
                <c:pt idx="28">
                  <c:v>28.6</c:v>
                </c:pt>
                <c:pt idx="29">
                  <c:v>28.5</c:v>
                </c:pt>
                <c:pt idx="30">
                  <c:v>28.4</c:v>
                </c:pt>
                <c:pt idx="31">
                  <c:v>26.3</c:v>
                </c:pt>
                <c:pt idx="32">
                  <c:v>25.7</c:v>
                </c:pt>
                <c:pt idx="33">
                  <c:v>22.5</c:v>
                </c:pt>
                <c:pt idx="34">
                  <c:v>34.799999999999997</c:v>
                </c:pt>
                <c:pt idx="35">
                  <c:v>31.4</c:v>
                </c:pt>
                <c:pt idx="36">
                  <c:v>38</c:v>
                </c:pt>
                <c:pt idx="37">
                  <c:v>37</c:v>
                </c:pt>
                <c:pt idx="38">
                  <c:v>35.6</c:v>
                </c:pt>
                <c:pt idx="39">
                  <c:v>41</c:v>
                </c:pt>
                <c:pt idx="40">
                  <c:v>42.6</c:v>
                </c:pt>
                <c:pt idx="41">
                  <c:v>40.799999999999997</c:v>
                </c:pt>
                <c:pt idx="42">
                  <c:v>46.2</c:v>
                </c:pt>
                <c:pt idx="43">
                  <c:v>43.8</c:v>
                </c:pt>
                <c:pt idx="44">
                  <c:v>46</c:v>
                </c:pt>
                <c:pt idx="45">
                  <c:v>47.1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F0-42C5-98D5-1CB9E399A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 ex (&gt;5 yrs): E-cig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0.1</c:v>
                </c:pt>
                <c:pt idx="1">
                  <c:v>0.1</c:v>
                </c:pt>
                <c:pt idx="2">
                  <c:v>0.9</c:v>
                </c:pt>
                <c:pt idx="3">
                  <c:v>0.7</c:v>
                </c:pt>
                <c:pt idx="4">
                  <c:v>0.4</c:v>
                </c:pt>
                <c:pt idx="5">
                  <c:v>0.1</c:v>
                </c:pt>
                <c:pt idx="6">
                  <c:v>0.5</c:v>
                </c:pt>
                <c:pt idx="7">
                  <c:v>0.3</c:v>
                </c:pt>
                <c:pt idx="8">
                  <c:v>0.3</c:v>
                </c:pt>
                <c:pt idx="9">
                  <c:v>0.7</c:v>
                </c:pt>
                <c:pt idx="10">
                  <c:v>0.7</c:v>
                </c:pt>
                <c:pt idx="11">
                  <c:v>0.8</c:v>
                </c:pt>
                <c:pt idx="12">
                  <c:v>2</c:v>
                </c:pt>
                <c:pt idx="13">
                  <c:v>1.3</c:v>
                </c:pt>
                <c:pt idx="14">
                  <c:v>0.8</c:v>
                </c:pt>
                <c:pt idx="15">
                  <c:v>2.5</c:v>
                </c:pt>
                <c:pt idx="16">
                  <c:v>1.1000000000000001</c:v>
                </c:pt>
                <c:pt idx="17">
                  <c:v>2.1</c:v>
                </c:pt>
                <c:pt idx="18">
                  <c:v>2.7</c:v>
                </c:pt>
                <c:pt idx="19">
                  <c:v>2.7</c:v>
                </c:pt>
                <c:pt idx="20">
                  <c:v>2.2999999999999998</c:v>
                </c:pt>
                <c:pt idx="21">
                  <c:v>3.3</c:v>
                </c:pt>
                <c:pt idx="22">
                  <c:v>3.7</c:v>
                </c:pt>
                <c:pt idx="23">
                  <c:v>3.9</c:v>
                </c:pt>
                <c:pt idx="24">
                  <c:v>3.8</c:v>
                </c:pt>
                <c:pt idx="25">
                  <c:v>3.8</c:v>
                </c:pt>
                <c:pt idx="26">
                  <c:v>5.4</c:v>
                </c:pt>
                <c:pt idx="27">
                  <c:v>5.0999999999999996</c:v>
                </c:pt>
                <c:pt idx="28">
                  <c:v>4.5999999999999996</c:v>
                </c:pt>
                <c:pt idx="29">
                  <c:v>5.2</c:v>
                </c:pt>
                <c:pt idx="30">
                  <c:v>5.0999999999999996</c:v>
                </c:pt>
                <c:pt idx="31">
                  <c:v>5.2</c:v>
                </c:pt>
                <c:pt idx="32">
                  <c:v>5.7</c:v>
                </c:pt>
                <c:pt idx="33">
                  <c:v>7.3</c:v>
                </c:pt>
                <c:pt idx="34">
                  <c:v>7.4</c:v>
                </c:pt>
                <c:pt idx="35">
                  <c:v>8.1999999999999993</c:v>
                </c:pt>
                <c:pt idx="36">
                  <c:v>8.8000000000000007</c:v>
                </c:pt>
                <c:pt idx="37">
                  <c:v>6.5</c:v>
                </c:pt>
                <c:pt idx="38">
                  <c:v>9.6999999999999993</c:v>
                </c:pt>
                <c:pt idx="39">
                  <c:v>11.6</c:v>
                </c:pt>
                <c:pt idx="40">
                  <c:v>9.6999999999999993</c:v>
                </c:pt>
                <c:pt idx="41">
                  <c:v>9.4</c:v>
                </c:pt>
                <c:pt idx="42">
                  <c:v>13.3</c:v>
                </c:pt>
                <c:pt idx="43">
                  <c:v>11</c:v>
                </c:pt>
                <c:pt idx="44">
                  <c:v>12.6</c:v>
                </c:pt>
                <c:pt idx="45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0-42C5-98D5-1CB9E399A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Long-term ex (&lt;=5 yrs): NRT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0">
                  <c:v>5.7</c:v>
                </c:pt>
                <c:pt idx="1">
                  <c:v>6</c:v>
                </c:pt>
                <c:pt idx="2">
                  <c:v>10.6</c:v>
                </c:pt>
                <c:pt idx="3">
                  <c:v>7.7</c:v>
                </c:pt>
                <c:pt idx="4">
                  <c:v>4.2</c:v>
                </c:pt>
                <c:pt idx="5">
                  <c:v>5.3</c:v>
                </c:pt>
                <c:pt idx="6">
                  <c:v>5</c:v>
                </c:pt>
                <c:pt idx="7">
                  <c:v>6.2</c:v>
                </c:pt>
                <c:pt idx="8">
                  <c:v>4.2</c:v>
                </c:pt>
                <c:pt idx="9">
                  <c:v>7.2</c:v>
                </c:pt>
                <c:pt idx="10">
                  <c:v>5.4</c:v>
                </c:pt>
                <c:pt idx="11">
                  <c:v>5.6</c:v>
                </c:pt>
                <c:pt idx="12">
                  <c:v>4.8</c:v>
                </c:pt>
                <c:pt idx="13">
                  <c:v>5.6</c:v>
                </c:pt>
                <c:pt idx="14">
                  <c:v>3.9</c:v>
                </c:pt>
                <c:pt idx="15">
                  <c:v>4.2</c:v>
                </c:pt>
                <c:pt idx="16">
                  <c:v>3.8</c:v>
                </c:pt>
                <c:pt idx="17">
                  <c:v>4</c:v>
                </c:pt>
                <c:pt idx="18">
                  <c:v>5.7</c:v>
                </c:pt>
                <c:pt idx="19">
                  <c:v>2.6</c:v>
                </c:pt>
                <c:pt idx="20">
                  <c:v>6</c:v>
                </c:pt>
                <c:pt idx="21">
                  <c:v>3.9</c:v>
                </c:pt>
                <c:pt idx="22">
                  <c:v>4.4000000000000004</c:v>
                </c:pt>
                <c:pt idx="23">
                  <c:v>3.6</c:v>
                </c:pt>
                <c:pt idx="24">
                  <c:v>3.1</c:v>
                </c:pt>
                <c:pt idx="25">
                  <c:v>1.2</c:v>
                </c:pt>
                <c:pt idx="26">
                  <c:v>5.7</c:v>
                </c:pt>
                <c:pt idx="27">
                  <c:v>3.9</c:v>
                </c:pt>
                <c:pt idx="28">
                  <c:v>4.9000000000000004</c:v>
                </c:pt>
                <c:pt idx="29">
                  <c:v>5.6</c:v>
                </c:pt>
                <c:pt idx="30">
                  <c:v>5.0999999999999996</c:v>
                </c:pt>
                <c:pt idx="31">
                  <c:v>3.1</c:v>
                </c:pt>
                <c:pt idx="32">
                  <c:v>6.8</c:v>
                </c:pt>
                <c:pt idx="33">
                  <c:v>6.4</c:v>
                </c:pt>
                <c:pt idx="34">
                  <c:v>3.2</c:v>
                </c:pt>
                <c:pt idx="35">
                  <c:v>5.8</c:v>
                </c:pt>
                <c:pt idx="36">
                  <c:v>5.9</c:v>
                </c:pt>
                <c:pt idx="37">
                  <c:v>3.5</c:v>
                </c:pt>
                <c:pt idx="38">
                  <c:v>4.4000000000000004</c:v>
                </c:pt>
                <c:pt idx="39">
                  <c:v>4.7</c:v>
                </c:pt>
                <c:pt idx="40">
                  <c:v>5.0999999999999996</c:v>
                </c:pt>
                <c:pt idx="41">
                  <c:v>2.5</c:v>
                </c:pt>
                <c:pt idx="42">
                  <c:v>7.9</c:v>
                </c:pt>
                <c:pt idx="43">
                  <c:v>3.2</c:v>
                </c:pt>
                <c:pt idx="44">
                  <c:v>6.4</c:v>
                </c:pt>
                <c:pt idx="45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0-42C5-98D5-1CB9E399A0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Long-term ex (&gt;5 yrs): NRT</c:v>
                </c:pt>
              </c:strCache>
            </c:strRef>
          </c:tx>
          <c:spPr>
            <a:ln>
              <a:solidFill>
                <a:srgbClr val="008000"/>
              </a:solidFill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Sheet1!$E$2:$E$47</c:f>
              <c:numCache>
                <c:formatCode>General</c:formatCode>
                <c:ptCount val="46"/>
                <c:pt idx="0">
                  <c:v>2.6</c:v>
                </c:pt>
                <c:pt idx="1">
                  <c:v>2.1</c:v>
                </c:pt>
                <c:pt idx="2">
                  <c:v>2.2000000000000002</c:v>
                </c:pt>
                <c:pt idx="3">
                  <c:v>2.7</c:v>
                </c:pt>
                <c:pt idx="4">
                  <c:v>2.5</c:v>
                </c:pt>
                <c:pt idx="5">
                  <c:v>2.2000000000000002</c:v>
                </c:pt>
                <c:pt idx="6">
                  <c:v>3.3</c:v>
                </c:pt>
                <c:pt idx="7">
                  <c:v>2.6</c:v>
                </c:pt>
                <c:pt idx="8">
                  <c:v>2.4</c:v>
                </c:pt>
                <c:pt idx="9">
                  <c:v>2</c:v>
                </c:pt>
                <c:pt idx="10">
                  <c:v>2.4</c:v>
                </c:pt>
                <c:pt idx="11">
                  <c:v>1.1000000000000001</c:v>
                </c:pt>
                <c:pt idx="12">
                  <c:v>2.8</c:v>
                </c:pt>
                <c:pt idx="13">
                  <c:v>3.1</c:v>
                </c:pt>
                <c:pt idx="14">
                  <c:v>2.7</c:v>
                </c:pt>
                <c:pt idx="15">
                  <c:v>3.1</c:v>
                </c:pt>
                <c:pt idx="16">
                  <c:v>1.7</c:v>
                </c:pt>
                <c:pt idx="17">
                  <c:v>1.7</c:v>
                </c:pt>
                <c:pt idx="18">
                  <c:v>2.4</c:v>
                </c:pt>
                <c:pt idx="19">
                  <c:v>2.7</c:v>
                </c:pt>
                <c:pt idx="20">
                  <c:v>1.2</c:v>
                </c:pt>
                <c:pt idx="21">
                  <c:v>2.2999999999999998</c:v>
                </c:pt>
                <c:pt idx="22">
                  <c:v>2.1</c:v>
                </c:pt>
                <c:pt idx="23">
                  <c:v>1.6</c:v>
                </c:pt>
                <c:pt idx="24">
                  <c:v>2.5</c:v>
                </c:pt>
                <c:pt idx="25">
                  <c:v>1.7</c:v>
                </c:pt>
                <c:pt idx="26">
                  <c:v>1.8</c:v>
                </c:pt>
                <c:pt idx="27">
                  <c:v>1</c:v>
                </c:pt>
                <c:pt idx="28">
                  <c:v>1.5</c:v>
                </c:pt>
                <c:pt idx="29">
                  <c:v>1.3</c:v>
                </c:pt>
                <c:pt idx="30">
                  <c:v>1.2</c:v>
                </c:pt>
                <c:pt idx="31">
                  <c:v>1.9</c:v>
                </c:pt>
                <c:pt idx="32">
                  <c:v>1.3</c:v>
                </c:pt>
                <c:pt idx="33">
                  <c:v>2.1</c:v>
                </c:pt>
                <c:pt idx="34">
                  <c:v>2.7</c:v>
                </c:pt>
                <c:pt idx="35">
                  <c:v>1.9</c:v>
                </c:pt>
                <c:pt idx="36">
                  <c:v>2</c:v>
                </c:pt>
                <c:pt idx="37">
                  <c:v>1.9</c:v>
                </c:pt>
                <c:pt idx="38">
                  <c:v>0.8</c:v>
                </c:pt>
                <c:pt idx="39">
                  <c:v>1.1000000000000001</c:v>
                </c:pt>
                <c:pt idx="40">
                  <c:v>2.6</c:v>
                </c:pt>
                <c:pt idx="41">
                  <c:v>2.4</c:v>
                </c:pt>
                <c:pt idx="42">
                  <c:v>1</c:v>
                </c:pt>
                <c:pt idx="43">
                  <c:v>1.7</c:v>
                </c:pt>
                <c:pt idx="44">
                  <c:v>2</c:v>
                </c:pt>
                <c:pt idx="45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30-4059-97B7-F81896459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90512"/>
        <c:axId val="270085416"/>
      </c:lineChart>
      <c:catAx>
        <c:axId val="27009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5416"/>
        <c:crosses val="autoZero"/>
        <c:auto val="1"/>
        <c:lblAlgn val="ctr"/>
        <c:lblOffset val="100"/>
        <c:noMultiLvlLbl val="0"/>
      </c:catAx>
      <c:valAx>
        <c:axId val="2700854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9051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0182110557063982"/>
          <c:y val="1.825783435849233E-2"/>
          <c:w val="0.332925909616828"/>
          <c:h val="0.290697932641831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845413718088421E-2"/>
          <c:y val="3.2224756738427063E-2"/>
          <c:w val="0.89346457709822502"/>
          <c:h val="0.657305867380260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 smoking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2.900083234999272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FA-44E7-B935-4C8840FE4907}"/>
                </c:ext>
              </c:extLst>
            </c:dLbl>
            <c:dLbl>
              <c:idx val="15"/>
              <c:layout>
                <c:manualLayout>
                  <c:x val="-2.562221059111925E-2"/>
                  <c:y val="-5.1672784603670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0-4290-A9D1-6B2CF80421B7}"/>
                </c:ext>
              </c:extLst>
            </c:dLbl>
            <c:dLbl>
              <c:idx val="16"/>
              <c:layout>
                <c:manualLayout>
                  <c:x val="-2.0945184968191727E-2"/>
                  <c:y val="-5.4651043082267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BA-4BF3-96B5-AE2879F51F74}"/>
                </c:ext>
              </c:extLst>
            </c:dLbl>
            <c:dLbl>
              <c:idx val="17"/>
              <c:layout>
                <c:manualLayout>
                  <c:x val="-2.2944999311253267E-2"/>
                  <c:y val="-5.9714082495883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C2-46C5-9A89-B30DA8D60030}"/>
                </c:ext>
              </c:extLst>
            </c:dLbl>
            <c:dLbl>
              <c:idx val="18"/>
              <c:layout>
                <c:manualLayout>
                  <c:x val="-2.8432750791880521E-3"/>
                  <c:y val="-5.0779307060090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78-47A6-8A31-416B366B237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24.1</c:v>
                </c:pt>
                <c:pt idx="1">
                  <c:v>22</c:v>
                </c:pt>
                <c:pt idx="2">
                  <c:v>21.5</c:v>
                </c:pt>
                <c:pt idx="3">
                  <c:v>21.4</c:v>
                </c:pt>
                <c:pt idx="4">
                  <c:v>20.8</c:v>
                </c:pt>
                <c:pt idx="5">
                  <c:v>20</c:v>
                </c:pt>
                <c:pt idx="6">
                  <c:v>19.2</c:v>
                </c:pt>
                <c:pt idx="7">
                  <c:v>18.5</c:v>
                </c:pt>
                <c:pt idx="8">
                  <c:v>18.7</c:v>
                </c:pt>
                <c:pt idx="9">
                  <c:v>18</c:v>
                </c:pt>
                <c:pt idx="10">
                  <c:v>17.2</c:v>
                </c:pt>
                <c:pt idx="11">
                  <c:v>17.2</c:v>
                </c:pt>
                <c:pt idx="12">
                  <c:v>15.4</c:v>
                </c:pt>
                <c:pt idx="13">
                  <c:v>14.8</c:v>
                </c:pt>
                <c:pt idx="14" formatCode="0.0">
                  <c:v>14.8</c:v>
                </c:pt>
                <c:pt idx="15">
                  <c:v>14.8</c:v>
                </c:pt>
                <c:pt idx="16">
                  <c:v>14.6</c:v>
                </c:pt>
                <c:pt idx="17">
                  <c:v>14.2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56-400C-A340-16353C7D8D1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24.7</c:v>
                </c:pt>
                <c:pt idx="1">
                  <c:v>22.6</c:v>
                </c:pt>
                <c:pt idx="2">
                  <c:v>22.1</c:v>
                </c:pt>
                <c:pt idx="3">
                  <c:v>21.9</c:v>
                </c:pt>
                <c:pt idx="4">
                  <c:v>21.3</c:v>
                </c:pt>
                <c:pt idx="5">
                  <c:v>20.6</c:v>
                </c:pt>
                <c:pt idx="6">
                  <c:v>19.8</c:v>
                </c:pt>
                <c:pt idx="7">
                  <c:v>19.100000000000001</c:v>
                </c:pt>
                <c:pt idx="8">
                  <c:v>19.3</c:v>
                </c:pt>
                <c:pt idx="9">
                  <c:v>18.5</c:v>
                </c:pt>
                <c:pt idx="10">
                  <c:v>17.7</c:v>
                </c:pt>
                <c:pt idx="11">
                  <c:v>17.7</c:v>
                </c:pt>
                <c:pt idx="12">
                  <c:v>15.9</c:v>
                </c:pt>
                <c:pt idx="13">
                  <c:v>15.3</c:v>
                </c:pt>
                <c:pt idx="14" formatCode="0.0">
                  <c:v>15.3</c:v>
                </c:pt>
                <c:pt idx="15">
                  <c:v>15.3</c:v>
                </c:pt>
                <c:pt idx="16">
                  <c:v>15.1</c:v>
                </c:pt>
                <c:pt idx="17">
                  <c:v>14.7</c:v>
                </c:pt>
                <c:pt idx="1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56-400C-A340-16353C7D8D1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23.6</c:v>
                </c:pt>
                <c:pt idx="1">
                  <c:v>21.4</c:v>
                </c:pt>
                <c:pt idx="2">
                  <c:v>21</c:v>
                </c:pt>
                <c:pt idx="3">
                  <c:v>20.8</c:v>
                </c:pt>
                <c:pt idx="4">
                  <c:v>20.2</c:v>
                </c:pt>
                <c:pt idx="5">
                  <c:v>19.5</c:v>
                </c:pt>
                <c:pt idx="6">
                  <c:v>18.7</c:v>
                </c:pt>
                <c:pt idx="7">
                  <c:v>18</c:v>
                </c:pt>
                <c:pt idx="8">
                  <c:v>18.2</c:v>
                </c:pt>
                <c:pt idx="9">
                  <c:v>17.5</c:v>
                </c:pt>
                <c:pt idx="10">
                  <c:v>16.7</c:v>
                </c:pt>
                <c:pt idx="11">
                  <c:v>16.7</c:v>
                </c:pt>
                <c:pt idx="12">
                  <c:v>15</c:v>
                </c:pt>
                <c:pt idx="13">
                  <c:v>14.3</c:v>
                </c:pt>
                <c:pt idx="14" formatCode="0.0">
                  <c:v>14.3</c:v>
                </c:pt>
                <c:pt idx="15">
                  <c:v>14.3</c:v>
                </c:pt>
                <c:pt idx="16">
                  <c:v>14.1</c:v>
                </c:pt>
                <c:pt idx="17">
                  <c:v>13.8</c:v>
                </c:pt>
                <c:pt idx="18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56-400C-A340-16353C7D8D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Daily cigarette smoking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6600461370633268E-2"/>
                  <c:y val="4.154670577643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8B-465F-9FA1-4ED1524412D0}"/>
                </c:ext>
              </c:extLst>
            </c:dLbl>
            <c:dLbl>
              <c:idx val="1"/>
              <c:layout>
                <c:manualLayout>
                  <c:x val="-3.2048640684173298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8B-465F-9FA1-4ED1524412D0}"/>
                </c:ext>
              </c:extLst>
            </c:dLbl>
            <c:dLbl>
              <c:idx val="2"/>
              <c:layout>
                <c:manualLayout>
                  <c:x val="-2.622613325699974E-2"/>
                  <c:y val="3.559018881924246E-2"/>
                </c:manualLayout>
              </c:layout>
              <c:tx>
                <c:rich>
                  <a:bodyPr/>
                  <a:lstStyle/>
                  <a:p>
                    <a:fld id="{C1175960-BEA7-46C5-8D18-6588C93590A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8B-465F-9FA1-4ED1524412D0}"/>
                </c:ext>
              </c:extLst>
            </c:dLbl>
            <c:dLbl>
              <c:idx val="3"/>
              <c:layout>
                <c:manualLayout>
                  <c:x val="-3.6600461370633254E-2"/>
                  <c:y val="2.9633671862047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8B-465F-9FA1-4ED1524412D0}"/>
                </c:ext>
              </c:extLst>
            </c:dLbl>
            <c:dLbl>
              <c:idx val="4"/>
              <c:layout>
                <c:manualLayout>
                  <c:x val="-3.5083187808479993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8B-465F-9FA1-4ED1524412D0}"/>
                </c:ext>
              </c:extLst>
            </c:dLbl>
            <c:dLbl>
              <c:idx val="5"/>
              <c:layout>
                <c:manualLayout>
                  <c:x val="-3.3812501067766336E-2"/>
                  <c:y val="1.7720637947656288E-2"/>
                </c:manualLayout>
              </c:layout>
              <c:tx>
                <c:rich>
                  <a:bodyPr/>
                  <a:lstStyle/>
                  <a:p>
                    <a:fld id="{2DEC3E9A-2D10-42A4-A9C2-4F2BAD8FE9E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18B-465F-9FA1-4ED1524412D0}"/>
                </c:ext>
              </c:extLst>
            </c:dLbl>
            <c:dLbl>
              <c:idx val="6"/>
              <c:layout>
                <c:manualLayout>
                  <c:x val="-3.8117734932786626E-2"/>
                  <c:y val="2.3677154904851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8B-465F-9FA1-4ED1524412D0}"/>
                </c:ext>
              </c:extLst>
            </c:dLbl>
            <c:dLbl>
              <c:idx val="7"/>
              <c:layout>
                <c:manualLayout>
                  <c:x val="-3.5083187808479938E-2"/>
                  <c:y val="1.7720637947656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8B-465F-9FA1-4ED1524412D0}"/>
                </c:ext>
              </c:extLst>
            </c:dLbl>
            <c:dLbl>
              <c:idx val="8"/>
              <c:layout>
                <c:manualLayout>
                  <c:x val="-3.2048640684173298E-2"/>
                  <c:y val="3.8568447297840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8B-465F-9FA1-4ED1524412D0}"/>
                </c:ext>
              </c:extLst>
            </c:dLbl>
            <c:dLbl>
              <c:idx val="9"/>
              <c:layout>
                <c:manualLayout>
                  <c:x val="-3.0531367122019978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8B-465F-9FA1-4ED1524412D0}"/>
                </c:ext>
              </c:extLst>
            </c:dLbl>
            <c:dLbl>
              <c:idx val="10"/>
              <c:layout>
                <c:manualLayout>
                  <c:x val="-2.9014093559866769E-2"/>
                  <c:y val="3.2611930340644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8B-465F-9FA1-4ED1524412D0}"/>
                </c:ext>
              </c:extLst>
            </c:dLbl>
            <c:dLbl>
              <c:idx val="11"/>
              <c:layout>
                <c:manualLayout>
                  <c:x val="-3.2048640684173409E-2"/>
                  <c:y val="2.6655413383449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8B-465F-9FA1-4ED1524412D0}"/>
                </c:ext>
              </c:extLst>
            </c:dLbl>
            <c:dLbl>
              <c:idx val="12"/>
              <c:layout>
                <c:manualLayout>
                  <c:x val="-3.3565914246326614E-2"/>
                  <c:y val="3.261193034064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8B-465F-9FA1-4ED1524412D0}"/>
                </c:ext>
              </c:extLst>
            </c:dLbl>
            <c:dLbl>
              <c:idx val="13"/>
              <c:layout>
                <c:manualLayout>
                  <c:x val="-3.2776931994006886E-2"/>
                  <c:y val="2.963367186204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8B-465F-9FA1-4ED1524412D0}"/>
                </c:ext>
              </c:extLst>
            </c:dLbl>
            <c:dLbl>
              <c:idx val="14"/>
              <c:layout>
                <c:manualLayout>
                  <c:x val="-3.2776931994006886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8B-465F-9FA1-4ED1524412D0}"/>
                </c:ext>
              </c:extLst>
            </c:dLbl>
            <c:dLbl>
              <c:idx val="15"/>
              <c:layout>
                <c:manualLayout>
                  <c:x val="-2.9742384869700361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8B-465F-9FA1-4ED1524412D0}"/>
                </c:ext>
              </c:extLst>
            </c:dLbl>
            <c:dLbl>
              <c:idx val="16"/>
              <c:layout>
                <c:manualLayout>
                  <c:x val="-1.7019269493709705E-2"/>
                  <c:y val="4.1546705776437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8B-465F-9FA1-4ED1524412D0}"/>
                </c:ext>
              </c:extLst>
            </c:dLbl>
            <c:dLbl>
              <c:idx val="17"/>
              <c:layout>
                <c:manualLayout>
                  <c:x val="-1.6875905062640213E-2"/>
                  <c:y val="3.8568447297840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C2-46C5-9A89-B30DA8D60030}"/>
                </c:ext>
              </c:extLst>
            </c:dLbl>
            <c:dLbl>
              <c:idx val="18"/>
              <c:layout>
                <c:manualLayout>
                  <c:x val="-1.3260015170346215E-3"/>
                  <c:y val="1.7720637947656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78-47A6-8A31-416B366B23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0">
                  <c:v>21.5</c:v>
                </c:pt>
                <c:pt idx="1">
                  <c:v>19.899999999999999</c:v>
                </c:pt>
                <c:pt idx="2">
                  <c:v>19</c:v>
                </c:pt>
                <c:pt idx="3">
                  <c:v>18.899999999999999</c:v>
                </c:pt>
                <c:pt idx="4">
                  <c:v>18.899999999999999</c:v>
                </c:pt>
                <c:pt idx="5">
                  <c:v>18</c:v>
                </c:pt>
                <c:pt idx="6">
                  <c:v>16.8</c:v>
                </c:pt>
                <c:pt idx="7">
                  <c:v>16.399999999999999</c:v>
                </c:pt>
                <c:pt idx="8">
                  <c:v>16.399999999999999</c:v>
                </c:pt>
                <c:pt idx="9">
                  <c:v>15.9</c:v>
                </c:pt>
                <c:pt idx="10">
                  <c:v>14.8</c:v>
                </c:pt>
                <c:pt idx="11">
                  <c:v>14.5</c:v>
                </c:pt>
                <c:pt idx="12">
                  <c:v>13.4</c:v>
                </c:pt>
                <c:pt idx="13">
                  <c:v>11.7</c:v>
                </c:pt>
                <c:pt idx="14">
                  <c:v>11.4</c:v>
                </c:pt>
                <c:pt idx="15">
                  <c:v>11.3</c:v>
                </c:pt>
                <c:pt idx="16">
                  <c:v>11</c:v>
                </c:pt>
                <c:pt idx="17">
                  <c:v>10.4</c:v>
                </c:pt>
                <c:pt idx="18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8B-465F-9FA1-4ED1524412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Lower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19"/>
                <c:pt idx="0">
                  <c:v>22.1</c:v>
                </c:pt>
                <c:pt idx="1">
                  <c:v>20.5</c:v>
                </c:pt>
                <c:pt idx="2">
                  <c:v>19.5</c:v>
                </c:pt>
                <c:pt idx="3">
                  <c:v>19.399999999999999</c:v>
                </c:pt>
                <c:pt idx="4">
                  <c:v>19.399999999999999</c:v>
                </c:pt>
                <c:pt idx="5">
                  <c:v>18.600000000000001</c:v>
                </c:pt>
                <c:pt idx="6">
                  <c:v>17.3</c:v>
                </c:pt>
                <c:pt idx="7">
                  <c:v>16.899999999999999</c:v>
                </c:pt>
                <c:pt idx="8">
                  <c:v>17</c:v>
                </c:pt>
                <c:pt idx="9">
                  <c:v>16.399999999999999</c:v>
                </c:pt>
                <c:pt idx="10">
                  <c:v>15.2</c:v>
                </c:pt>
                <c:pt idx="11">
                  <c:v>14.9</c:v>
                </c:pt>
                <c:pt idx="12">
                  <c:v>13.9</c:v>
                </c:pt>
                <c:pt idx="13">
                  <c:v>12.2</c:v>
                </c:pt>
                <c:pt idx="14">
                  <c:v>11.9</c:v>
                </c:pt>
                <c:pt idx="15">
                  <c:v>11.7</c:v>
                </c:pt>
                <c:pt idx="16">
                  <c:v>11.5</c:v>
                </c:pt>
                <c:pt idx="17">
                  <c:v>10.8</c:v>
                </c:pt>
                <c:pt idx="18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8B-465F-9FA1-4ED1524412D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Upper 95% CI2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Sheet1!$G$2:$G$20</c:f>
              <c:numCache>
                <c:formatCode>General</c:formatCode>
                <c:ptCount val="19"/>
                <c:pt idx="0">
                  <c:v>21</c:v>
                </c:pt>
                <c:pt idx="1">
                  <c:v>19.399999999999999</c:v>
                </c:pt>
                <c:pt idx="2">
                  <c:v>18.399999999999999</c:v>
                </c:pt>
                <c:pt idx="3">
                  <c:v>18.399999999999999</c:v>
                </c:pt>
                <c:pt idx="4">
                  <c:v>18.399999999999999</c:v>
                </c:pt>
                <c:pt idx="5">
                  <c:v>17.5</c:v>
                </c:pt>
                <c:pt idx="6">
                  <c:v>16.399999999999999</c:v>
                </c:pt>
                <c:pt idx="7">
                  <c:v>15.9</c:v>
                </c:pt>
                <c:pt idx="8">
                  <c:v>15.9</c:v>
                </c:pt>
                <c:pt idx="9">
                  <c:v>15.4</c:v>
                </c:pt>
                <c:pt idx="10">
                  <c:v>14.3</c:v>
                </c:pt>
                <c:pt idx="11">
                  <c:v>14</c:v>
                </c:pt>
                <c:pt idx="12">
                  <c:v>13</c:v>
                </c:pt>
                <c:pt idx="13">
                  <c:v>11.2</c:v>
                </c:pt>
                <c:pt idx="14">
                  <c:v>11</c:v>
                </c:pt>
                <c:pt idx="15">
                  <c:v>10.9</c:v>
                </c:pt>
                <c:pt idx="16">
                  <c:v>10.6</c:v>
                </c:pt>
                <c:pt idx="17">
                  <c:v>10</c:v>
                </c:pt>
                <c:pt idx="18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8B-465F-9FA1-4ED1524412D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(N=22079)</c:v>
                </c:pt>
                <c:pt idx="1">
                  <c:v>2008 (N=18990)</c:v>
                </c:pt>
                <c:pt idx="2">
                  <c:v>2009 (N=21137)</c:v>
                </c:pt>
                <c:pt idx="3">
                  <c:v>2010 (N=24794)</c:v>
                </c:pt>
                <c:pt idx="4">
                  <c:v>2011 (N=21879)</c:v>
                </c:pt>
                <c:pt idx="5">
                  <c:v>2012 (N=21330)</c:v>
                </c:pt>
                <c:pt idx="6">
                  <c:v>2013 (N=22167)</c:v>
                </c:pt>
                <c:pt idx="7">
                  <c:v>2014 (N=20170)</c:v>
                </c:pt>
                <c:pt idx="8">
                  <c:v>2015 (N=20026)</c:v>
                </c:pt>
                <c:pt idx="9">
                  <c:v>2016 (N=20437)</c:v>
                </c:pt>
                <c:pt idx="10">
                  <c:v>2017 (N=20381)</c:v>
                </c:pt>
                <c:pt idx="11">
                  <c:v>2018 (N=20685)</c:v>
                </c:pt>
                <c:pt idx="12">
                  <c:v>2019 (N=20635)</c:v>
                </c:pt>
                <c:pt idx="13">
                  <c:v>2020 (N=18444)</c:v>
                </c:pt>
                <c:pt idx="14">
                  <c:v>2021 (N=19770)</c:v>
                </c:pt>
                <c:pt idx="15">
                  <c:v>2022 (N=19749)</c:v>
                </c:pt>
                <c:pt idx="16">
                  <c:v>2023 (N=20198)</c:v>
                </c:pt>
                <c:pt idx="17">
                  <c:v>2024 (N=20143)</c:v>
                </c:pt>
                <c:pt idx="18">
                  <c:v>2025 Mar (N=5104)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12-4D62-A717-5EDD592EBC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20000"/>
                  <a:lumOff val="8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Sheet1!$I$2:$I$19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12-4D62-A717-5EDD592EBC2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>
              <a:solidFill>
                <a:schemeClr val="accent6">
                  <a:lumMod val="20000"/>
                  <a:lumOff val="8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Sheet1!$J$2:$J$19</c:f>
              <c:numCache>
                <c:formatCode>General</c:formatCode>
                <c:ptCount val="1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12-4D62-A717-5EDD592EB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263040"/>
        <c:axId val="122264576"/>
      </c:lineChart>
      <c:catAx>
        <c:axId val="1222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64576"/>
        <c:crosses val="autoZero"/>
        <c:auto val="1"/>
        <c:lblAlgn val="ctr"/>
        <c:lblOffset val="100"/>
        <c:noMultiLvlLbl val="0"/>
      </c:catAx>
      <c:valAx>
        <c:axId val="122264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226304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8138345959160016"/>
          <c:y val="2.6999437414008648E-2"/>
          <c:w val="0.21861654040839987"/>
          <c:h val="0.1623181356946154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147516902198134E-2"/>
          <c:y val="4.7116049131415538E-2"/>
          <c:w val="0.89192059051460104"/>
          <c:h val="0.689137587802929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3.260849804053037E-2"/>
                  <c:y val="-6.9542335475256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68-4ABC-AD9D-0E1F5B74AF1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  <c:pt idx="18">
                  <c:v>2025 Mar (N=987)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6.7</c:v>
                </c:pt>
                <c:pt idx="1">
                  <c:v>5.6</c:v>
                </c:pt>
                <c:pt idx="2">
                  <c:v>5</c:v>
                </c:pt>
                <c:pt idx="3">
                  <c:v>4.8</c:v>
                </c:pt>
                <c:pt idx="4">
                  <c:v>4.5999999999999996</c:v>
                </c:pt>
                <c:pt idx="5">
                  <c:v>6.2</c:v>
                </c:pt>
                <c:pt idx="6">
                  <c:v>6.2</c:v>
                </c:pt>
                <c:pt idx="7">
                  <c:v>7.2</c:v>
                </c:pt>
                <c:pt idx="8">
                  <c:v>6.2</c:v>
                </c:pt>
                <c:pt idx="9">
                  <c:v>6</c:v>
                </c:pt>
                <c:pt idx="10">
                  <c:v>6.4</c:v>
                </c:pt>
                <c:pt idx="11">
                  <c:v>5.4</c:v>
                </c:pt>
                <c:pt idx="12">
                  <c:v>4.3</c:v>
                </c:pt>
                <c:pt idx="13">
                  <c:v>8</c:v>
                </c:pt>
                <c:pt idx="14">
                  <c:v>9.1999999999999993</c:v>
                </c:pt>
                <c:pt idx="15">
                  <c:v>9</c:v>
                </c:pt>
                <c:pt idx="16">
                  <c:v>8.5</c:v>
                </c:pt>
                <c:pt idx="17">
                  <c:v>10</c:v>
                </c:pt>
                <c:pt idx="1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98-407B-A7D3-D68BC9D2E8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  <c:pt idx="18">
                  <c:v>2025 Mar (N=987)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6</c:v>
                </c:pt>
                <c:pt idx="1">
                  <c:v>4.9000000000000004</c:v>
                </c:pt>
                <c:pt idx="2">
                  <c:v>4.4000000000000004</c:v>
                </c:pt>
                <c:pt idx="3">
                  <c:v>4.2</c:v>
                </c:pt>
                <c:pt idx="4">
                  <c:v>4</c:v>
                </c:pt>
                <c:pt idx="5">
                  <c:v>5.5</c:v>
                </c:pt>
                <c:pt idx="6">
                  <c:v>5.5</c:v>
                </c:pt>
                <c:pt idx="7">
                  <c:v>6.4</c:v>
                </c:pt>
                <c:pt idx="8">
                  <c:v>5.4</c:v>
                </c:pt>
                <c:pt idx="9">
                  <c:v>5.3</c:v>
                </c:pt>
                <c:pt idx="10">
                  <c:v>5.6</c:v>
                </c:pt>
                <c:pt idx="11">
                  <c:v>4.7</c:v>
                </c:pt>
                <c:pt idx="12">
                  <c:v>3.6</c:v>
                </c:pt>
                <c:pt idx="13">
                  <c:v>7</c:v>
                </c:pt>
                <c:pt idx="14">
                  <c:v>8.3000000000000007</c:v>
                </c:pt>
                <c:pt idx="15">
                  <c:v>8.1</c:v>
                </c:pt>
                <c:pt idx="16">
                  <c:v>7.6</c:v>
                </c:pt>
                <c:pt idx="17">
                  <c:v>9</c:v>
                </c:pt>
                <c:pt idx="18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98-407B-A7D3-D68BC9D2E8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Upper 95% CI2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(N=5958)</c:v>
                </c:pt>
                <c:pt idx="1">
                  <c:v>2008 (N=4602)</c:v>
                </c:pt>
                <c:pt idx="2">
                  <c:v>2009 (N=4973)</c:v>
                </c:pt>
                <c:pt idx="3">
                  <c:v>2010 (N=5775)</c:v>
                </c:pt>
                <c:pt idx="4">
                  <c:v>2011 (N=4891)</c:v>
                </c:pt>
                <c:pt idx="5">
                  <c:v>2012 (N=4726)</c:v>
                </c:pt>
                <c:pt idx="6">
                  <c:v>2013 (N=4710)</c:v>
                </c:pt>
                <c:pt idx="7">
                  <c:v>2014 (N=4152)</c:v>
                </c:pt>
                <c:pt idx="8">
                  <c:v>2015 (N=4147)</c:v>
                </c:pt>
                <c:pt idx="9">
                  <c:v>2016 (N=4063)</c:v>
                </c:pt>
                <c:pt idx="10">
                  <c:v>2017 (N=3869)</c:v>
                </c:pt>
                <c:pt idx="11">
                  <c:v>2018 (N=3895)</c:v>
                </c:pt>
                <c:pt idx="12">
                  <c:v>2019 (N=3479)</c:v>
                </c:pt>
                <c:pt idx="13">
                  <c:v>2020 (N=3325)</c:v>
                </c:pt>
                <c:pt idx="14">
                  <c:v>2021 (N=3714)</c:v>
                </c:pt>
                <c:pt idx="15">
                  <c:v>2022 (N=3837)</c:v>
                </c:pt>
                <c:pt idx="16">
                  <c:v>2023 (N=3831)</c:v>
                </c:pt>
                <c:pt idx="17">
                  <c:v>2024 (N=3701)</c:v>
                </c:pt>
                <c:pt idx="18">
                  <c:v>2025 Mar (N=987)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7.3</c:v>
                </c:pt>
                <c:pt idx="1">
                  <c:v>6.2</c:v>
                </c:pt>
                <c:pt idx="2">
                  <c:v>5.6</c:v>
                </c:pt>
                <c:pt idx="3">
                  <c:v>5.3</c:v>
                </c:pt>
                <c:pt idx="4">
                  <c:v>5.2</c:v>
                </c:pt>
                <c:pt idx="5">
                  <c:v>6.9</c:v>
                </c:pt>
                <c:pt idx="6">
                  <c:v>6.8</c:v>
                </c:pt>
                <c:pt idx="7">
                  <c:v>8</c:v>
                </c:pt>
                <c:pt idx="8">
                  <c:v>6.9</c:v>
                </c:pt>
                <c:pt idx="9">
                  <c:v>6.7</c:v>
                </c:pt>
                <c:pt idx="10">
                  <c:v>7.2</c:v>
                </c:pt>
                <c:pt idx="11">
                  <c:v>6.1</c:v>
                </c:pt>
                <c:pt idx="12">
                  <c:v>4.9000000000000004</c:v>
                </c:pt>
                <c:pt idx="13">
                  <c:v>8.9</c:v>
                </c:pt>
                <c:pt idx="14">
                  <c:v>10.1</c:v>
                </c:pt>
                <c:pt idx="15">
                  <c:v>9.9</c:v>
                </c:pt>
                <c:pt idx="16">
                  <c:v>9.3000000000000007</c:v>
                </c:pt>
                <c:pt idx="17">
                  <c:v>10.9</c:v>
                </c:pt>
                <c:pt idx="18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98-407B-A7D3-D68BC9D2E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858176"/>
        <c:axId val="127859712"/>
      </c:lineChart>
      <c:catAx>
        <c:axId val="127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127859712"/>
        <c:crosses val="autoZero"/>
        <c:auto val="1"/>
        <c:lblAlgn val="ctr"/>
        <c:lblOffset val="100"/>
        <c:noMultiLvlLbl val="0"/>
      </c:catAx>
      <c:valAx>
        <c:axId val="127859712"/>
        <c:scaling>
          <c:orientation val="minMax"/>
          <c:max val="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r>
                  <a:rPr lang="en-GB" sz="1400" b="0" dirty="0"/>
                  <a:t>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85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7531021882254"/>
          <c:y val="2.3289986764334806E-2"/>
          <c:w val="0.89292468978117745"/>
          <c:h val="0.680168499116840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dLbl>
              <c:idx val="13"/>
              <c:layout>
                <c:manualLayout>
                  <c:x val="-3.659910281766262E-2"/>
                  <c:y val="-5.4651055898407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DD-4671-A284-4FF3A560DA11}"/>
                </c:ext>
              </c:extLst>
            </c:dLbl>
            <c:dLbl>
              <c:idx val="14"/>
              <c:layout>
                <c:manualLayout>
                  <c:x val="-3.660366569793528E-2"/>
                  <c:y val="-7.8477129314606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09-4AD4-B50B-46706BD7F7FC}"/>
                </c:ext>
              </c:extLst>
            </c:dLbl>
            <c:dLbl>
              <c:idx val="15"/>
              <c:layout>
                <c:manualLayout>
                  <c:x val="-4.2809543095983907E-2"/>
                  <c:y val="-4.8247798667803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90-4F07-9EB6-A30DE928E9BF}"/>
                </c:ext>
              </c:extLst>
            </c:dLbl>
            <c:dLbl>
              <c:idx val="16"/>
              <c:layout>
                <c:manualLayout>
                  <c:x val="-3.9759617861178799E-2"/>
                  <c:y val="-5.4204317021853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90-4F07-9EB6-A30DE928E9BF}"/>
                </c:ext>
              </c:extLst>
            </c:dLbl>
            <c:dLbl>
              <c:idx val="17"/>
              <c:layout>
                <c:manualLayout>
                  <c:x val="-4.2698953287273168E-2"/>
                  <c:y val="-4.3780409902266212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44796461318252E-2"/>
                      <c:h val="6.6713005565358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09-4DD2-A649-FD963419501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  <c:pt idx="18">
                  <c:v>2025 Mar (N=946)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42.5</c:v>
                </c:pt>
                <c:pt idx="1">
                  <c:v>39.799999999999997</c:v>
                </c:pt>
                <c:pt idx="2">
                  <c:v>37</c:v>
                </c:pt>
                <c:pt idx="3">
                  <c:v>35.9</c:v>
                </c:pt>
                <c:pt idx="4">
                  <c:v>33.5</c:v>
                </c:pt>
                <c:pt idx="5">
                  <c:v>34.4</c:v>
                </c:pt>
                <c:pt idx="6">
                  <c:v>38.5</c:v>
                </c:pt>
                <c:pt idx="7">
                  <c:v>37.299999999999997</c:v>
                </c:pt>
                <c:pt idx="8">
                  <c:v>32.5</c:v>
                </c:pt>
                <c:pt idx="9">
                  <c:v>30.9</c:v>
                </c:pt>
                <c:pt idx="10">
                  <c:v>34.299999999999997</c:v>
                </c:pt>
                <c:pt idx="11">
                  <c:v>30.1</c:v>
                </c:pt>
                <c:pt idx="12">
                  <c:v>29.1</c:v>
                </c:pt>
                <c:pt idx="13">
                  <c:v>36.1</c:v>
                </c:pt>
                <c:pt idx="14">
                  <c:v>37.799999999999997</c:v>
                </c:pt>
                <c:pt idx="15">
                  <c:v>37</c:v>
                </c:pt>
                <c:pt idx="16">
                  <c:v>36.1</c:v>
                </c:pt>
                <c:pt idx="17">
                  <c:v>37.799999999999997</c:v>
                </c:pt>
                <c:pt idx="18">
                  <c:v>35.9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4-4BB8-95F5-771162A738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  <c:pt idx="18">
                  <c:v>2025 Mar (N=946)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43.8</c:v>
                </c:pt>
                <c:pt idx="1">
                  <c:v>41.3</c:v>
                </c:pt>
                <c:pt idx="2">
                  <c:v>38.299999999999997</c:v>
                </c:pt>
                <c:pt idx="3">
                  <c:v>37.1</c:v>
                </c:pt>
                <c:pt idx="4">
                  <c:v>34.799999999999997</c:v>
                </c:pt>
                <c:pt idx="5">
                  <c:v>35.799999999999997</c:v>
                </c:pt>
                <c:pt idx="6">
                  <c:v>39.9</c:v>
                </c:pt>
                <c:pt idx="7">
                  <c:v>38.799999999999997</c:v>
                </c:pt>
                <c:pt idx="8">
                  <c:v>33.9</c:v>
                </c:pt>
                <c:pt idx="9">
                  <c:v>32.299999999999997</c:v>
                </c:pt>
                <c:pt idx="10">
                  <c:v>35.799999999999997</c:v>
                </c:pt>
                <c:pt idx="11">
                  <c:v>31.6</c:v>
                </c:pt>
                <c:pt idx="12">
                  <c:v>30.7</c:v>
                </c:pt>
                <c:pt idx="13">
                  <c:v>37.799999999999997</c:v>
                </c:pt>
                <c:pt idx="14">
                  <c:v>39.4</c:v>
                </c:pt>
                <c:pt idx="15">
                  <c:v>38.6</c:v>
                </c:pt>
                <c:pt idx="16">
                  <c:v>37.700000000000003</c:v>
                </c:pt>
                <c:pt idx="17">
                  <c:v>39.299999999999997</c:v>
                </c:pt>
                <c:pt idx="18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4-4BB8-95F5-771162A738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(N=5956)</c:v>
                </c:pt>
                <c:pt idx="1">
                  <c:v>2008 (N=4592)</c:v>
                </c:pt>
                <c:pt idx="2">
                  <c:v>2009 (N=4957)</c:v>
                </c:pt>
                <c:pt idx="3">
                  <c:v>2010 (N=5767)</c:v>
                </c:pt>
                <c:pt idx="4">
                  <c:v>2011 (N=4890)</c:v>
                </c:pt>
                <c:pt idx="5">
                  <c:v>2012 (N=4726)</c:v>
                </c:pt>
                <c:pt idx="6">
                  <c:v>2013 (N=4480)</c:v>
                </c:pt>
                <c:pt idx="7">
                  <c:v>2014 (N=3974)</c:v>
                </c:pt>
                <c:pt idx="8">
                  <c:v>2015 (N=4053)</c:v>
                </c:pt>
                <c:pt idx="9">
                  <c:v>2016 (N=3967)</c:v>
                </c:pt>
                <c:pt idx="10">
                  <c:v>2017 (N=3724)</c:v>
                </c:pt>
                <c:pt idx="11">
                  <c:v>2018 (N=3778)</c:v>
                </c:pt>
                <c:pt idx="12">
                  <c:v>2019 (N=3376)</c:v>
                </c:pt>
                <c:pt idx="13">
                  <c:v>2020 (N=3221)</c:v>
                </c:pt>
                <c:pt idx="14">
                  <c:v>2021 (N=3532)</c:v>
                </c:pt>
                <c:pt idx="15">
                  <c:v>2022 (N=3584)</c:v>
                </c:pt>
                <c:pt idx="16">
                  <c:v>2023 (N=3659)</c:v>
                </c:pt>
                <c:pt idx="17">
                  <c:v>2024 (N=3606)</c:v>
                </c:pt>
                <c:pt idx="18">
                  <c:v>2025 Mar (N=946)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41.3</c:v>
                </c:pt>
                <c:pt idx="1">
                  <c:v>38.4</c:v>
                </c:pt>
                <c:pt idx="2">
                  <c:v>35.6</c:v>
                </c:pt>
                <c:pt idx="3">
                  <c:v>34.6</c:v>
                </c:pt>
                <c:pt idx="4">
                  <c:v>32.200000000000003</c:v>
                </c:pt>
                <c:pt idx="5">
                  <c:v>33.1</c:v>
                </c:pt>
                <c:pt idx="6">
                  <c:v>37.1</c:v>
                </c:pt>
                <c:pt idx="7">
                  <c:v>35.799999999999997</c:v>
                </c:pt>
                <c:pt idx="8">
                  <c:v>31</c:v>
                </c:pt>
                <c:pt idx="9">
                  <c:v>29.4</c:v>
                </c:pt>
                <c:pt idx="10">
                  <c:v>32.700000000000003</c:v>
                </c:pt>
                <c:pt idx="11">
                  <c:v>28.7</c:v>
                </c:pt>
                <c:pt idx="12">
                  <c:v>27.6</c:v>
                </c:pt>
                <c:pt idx="13">
                  <c:v>34.4</c:v>
                </c:pt>
                <c:pt idx="14">
                  <c:v>36.200000000000003</c:v>
                </c:pt>
                <c:pt idx="15">
                  <c:v>35.4</c:v>
                </c:pt>
                <c:pt idx="16">
                  <c:v>34.5</c:v>
                </c:pt>
                <c:pt idx="17">
                  <c:v>36.200000000000003</c:v>
                </c:pt>
                <c:pt idx="18">
                  <c:v>32.9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4-4BB8-95F5-771162A7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42432"/>
        <c:axId val="42243200"/>
      </c:lineChart>
      <c:catAx>
        <c:axId val="4224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243200"/>
        <c:crosses val="autoZero"/>
        <c:auto val="1"/>
        <c:lblAlgn val="ctr"/>
        <c:lblOffset val="100"/>
        <c:noMultiLvlLbl val="0"/>
      </c:catAx>
      <c:valAx>
        <c:axId val="42243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4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55798794381471E-2"/>
          <c:y val="3.818127369562245E-2"/>
          <c:w val="0.89283418899560629"/>
          <c:h val="0.70188734819382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spPr>
            <a:ln w="22225">
              <a:solidFill>
                <a:srgbClr val="9900CC"/>
              </a:solidFill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  <c:pt idx="18">
                  <c:v>2025 Mar (N=340)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15.7</c:v>
                </c:pt>
                <c:pt idx="1">
                  <c:v>14.1</c:v>
                </c:pt>
                <c:pt idx="2">
                  <c:v>13.6</c:v>
                </c:pt>
                <c:pt idx="3">
                  <c:v>13.4</c:v>
                </c:pt>
                <c:pt idx="4">
                  <c:v>13.7</c:v>
                </c:pt>
                <c:pt idx="5">
                  <c:v>17.600000000000001</c:v>
                </c:pt>
                <c:pt idx="6">
                  <c:v>15.8</c:v>
                </c:pt>
                <c:pt idx="7">
                  <c:v>19</c:v>
                </c:pt>
                <c:pt idx="8">
                  <c:v>17.8</c:v>
                </c:pt>
                <c:pt idx="9">
                  <c:v>18.5</c:v>
                </c:pt>
                <c:pt idx="10">
                  <c:v>17.8</c:v>
                </c:pt>
                <c:pt idx="11">
                  <c:v>16.399999999999999</c:v>
                </c:pt>
                <c:pt idx="12">
                  <c:v>14.2</c:v>
                </c:pt>
                <c:pt idx="13">
                  <c:v>21.5</c:v>
                </c:pt>
                <c:pt idx="14">
                  <c:v>24.6</c:v>
                </c:pt>
                <c:pt idx="15">
                  <c:v>26</c:v>
                </c:pt>
                <c:pt idx="16">
                  <c:v>24.5</c:v>
                </c:pt>
                <c:pt idx="17">
                  <c:v>27.1</c:v>
                </c:pt>
                <c:pt idx="18">
                  <c:v>29.1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3B-44F1-99F4-841CB503C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  <c:pt idx="18">
                  <c:v>2025 Mar (N=340)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17.100000000000001</c:v>
                </c:pt>
                <c:pt idx="1">
                  <c:v>15.6</c:v>
                </c:pt>
                <c:pt idx="2">
                  <c:v>15.2</c:v>
                </c:pt>
                <c:pt idx="3">
                  <c:v>14.9</c:v>
                </c:pt>
                <c:pt idx="4">
                  <c:v>15.4</c:v>
                </c:pt>
                <c:pt idx="5">
                  <c:v>19.399999999999999</c:v>
                </c:pt>
                <c:pt idx="6">
                  <c:v>17.600000000000001</c:v>
                </c:pt>
                <c:pt idx="7">
                  <c:v>21</c:v>
                </c:pt>
                <c:pt idx="8">
                  <c:v>19.899999999999999</c:v>
                </c:pt>
                <c:pt idx="9">
                  <c:v>20.6</c:v>
                </c:pt>
                <c:pt idx="10">
                  <c:v>19.899999999999999</c:v>
                </c:pt>
                <c:pt idx="11">
                  <c:v>18.600000000000001</c:v>
                </c:pt>
                <c:pt idx="12">
                  <c:v>16.3</c:v>
                </c:pt>
                <c:pt idx="13">
                  <c:v>23.9</c:v>
                </c:pt>
                <c:pt idx="14">
                  <c:v>27</c:v>
                </c:pt>
                <c:pt idx="15">
                  <c:v>28.4</c:v>
                </c:pt>
                <c:pt idx="16">
                  <c:v>26.8</c:v>
                </c:pt>
                <c:pt idx="17">
                  <c:v>29.5</c:v>
                </c:pt>
                <c:pt idx="18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3B-44F1-99F4-841CB503C7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95% CI</c:v>
                </c:pt>
              </c:strCache>
            </c:strRef>
          </c:tx>
          <c:spPr>
            <a:ln w="22225">
              <a:solidFill>
                <a:srgbClr val="CC99FF"/>
              </a:solidFill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2007 (N=2533)</c:v>
                </c:pt>
                <c:pt idx="1">
                  <c:v>2008 (N=1830)</c:v>
                </c:pt>
                <c:pt idx="2">
                  <c:v>2009 (N=1832)</c:v>
                </c:pt>
                <c:pt idx="3">
                  <c:v>2010 (N=2068)</c:v>
                </c:pt>
                <c:pt idx="4">
                  <c:v>2011 (N=1637)</c:v>
                </c:pt>
                <c:pt idx="5">
                  <c:v>2012 (N=1627)</c:v>
                </c:pt>
                <c:pt idx="6">
                  <c:v>2013 (N=1729)</c:v>
                </c:pt>
                <c:pt idx="7">
                  <c:v>2014 (N=1485)</c:v>
                </c:pt>
                <c:pt idx="8">
                  <c:v>2015 (N=1317)</c:v>
                </c:pt>
                <c:pt idx="9">
                  <c:v>2016 (N=1226)</c:v>
                </c:pt>
                <c:pt idx="10">
                  <c:v>2017 (N=1276)</c:v>
                </c:pt>
                <c:pt idx="11">
                  <c:v>2018 (N=1139)</c:v>
                </c:pt>
                <c:pt idx="12">
                  <c:v>2019 (N=984)</c:v>
                </c:pt>
                <c:pt idx="13">
                  <c:v>2020 (N=1163)</c:v>
                </c:pt>
                <c:pt idx="14">
                  <c:v>2021 (N=1334)</c:v>
                </c:pt>
                <c:pt idx="15">
                  <c:v>2022 (N=1326)</c:v>
                </c:pt>
                <c:pt idx="16">
                  <c:v>2023 (N=1321)</c:v>
                </c:pt>
                <c:pt idx="17">
                  <c:v>2024 (N=1361)</c:v>
                </c:pt>
                <c:pt idx="18">
                  <c:v>2025 Mar (N=340)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14.3</c:v>
                </c:pt>
                <c:pt idx="1">
                  <c:v>12.5</c:v>
                </c:pt>
                <c:pt idx="2">
                  <c:v>12</c:v>
                </c:pt>
                <c:pt idx="3">
                  <c:v>11.9</c:v>
                </c:pt>
                <c:pt idx="4">
                  <c:v>12.1</c:v>
                </c:pt>
                <c:pt idx="5">
                  <c:v>15.7</c:v>
                </c:pt>
                <c:pt idx="6">
                  <c:v>14.2</c:v>
                </c:pt>
                <c:pt idx="7">
                  <c:v>17</c:v>
                </c:pt>
                <c:pt idx="8">
                  <c:v>15.8</c:v>
                </c:pt>
                <c:pt idx="9">
                  <c:v>16.3</c:v>
                </c:pt>
                <c:pt idx="10">
                  <c:v>15.7</c:v>
                </c:pt>
                <c:pt idx="11">
                  <c:v>14.3</c:v>
                </c:pt>
                <c:pt idx="12">
                  <c:v>11.9</c:v>
                </c:pt>
                <c:pt idx="13">
                  <c:v>19.100000000000001</c:v>
                </c:pt>
                <c:pt idx="14">
                  <c:v>22.3</c:v>
                </c:pt>
                <c:pt idx="15">
                  <c:v>23.7</c:v>
                </c:pt>
                <c:pt idx="16">
                  <c:v>22.2</c:v>
                </c:pt>
                <c:pt idx="17">
                  <c:v>24.8</c:v>
                </c:pt>
                <c:pt idx="18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3B-44F1-99F4-841CB503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293504"/>
        <c:axId val="42303488"/>
      </c:lineChart>
      <c:catAx>
        <c:axId val="422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 sz="1200"/>
            </a:pPr>
            <a:endParaRPr lang="en-US"/>
          </a:p>
        </c:txPr>
        <c:crossAx val="42303488"/>
        <c:crosses val="autoZero"/>
        <c:auto val="1"/>
        <c:lblAlgn val="ctr"/>
        <c:lblOffset val="100"/>
        <c:noMultiLvlLbl val="0"/>
      </c:catAx>
      <c:valAx>
        <c:axId val="4230348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 err="1"/>
                  <a:t>Percent</a:t>
                </a:r>
                <a:endParaRPr lang="en-GB" sz="14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29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51069310780599E-2"/>
          <c:y val="3.3826834200809862E-2"/>
          <c:w val="0.8521347331583552"/>
          <c:h val="0.75984403761144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harmful</c:v>
                </c:pt>
              </c:strCache>
            </c:strRef>
          </c:tx>
          <c:spPr>
            <a:ln w="2222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Sheet1!$A$3:$A$43</c:f>
              <c:strCache>
                <c:ptCount val="41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  <c:pt idx="40">
                  <c:v>2025-Q1</c:v>
                </c:pt>
              </c:strCache>
            </c:strRef>
          </c:cat>
          <c:val>
            <c:numRef>
              <c:f>Sheet1!$B$3:$B$43</c:f>
              <c:numCache>
                <c:formatCode>General</c:formatCode>
                <c:ptCount val="41"/>
                <c:pt idx="0">
                  <c:v>11</c:v>
                </c:pt>
                <c:pt idx="1">
                  <c:v>13.7</c:v>
                </c:pt>
                <c:pt idx="2">
                  <c:v>11.2</c:v>
                </c:pt>
                <c:pt idx="3">
                  <c:v>11.5</c:v>
                </c:pt>
                <c:pt idx="4">
                  <c:v>14.6</c:v>
                </c:pt>
                <c:pt idx="5">
                  <c:v>11.7</c:v>
                </c:pt>
                <c:pt idx="6">
                  <c:v>10.8</c:v>
                </c:pt>
                <c:pt idx="7">
                  <c:v>10.5</c:v>
                </c:pt>
                <c:pt idx="8">
                  <c:v>13.8</c:v>
                </c:pt>
                <c:pt idx="9">
                  <c:v>14.1</c:v>
                </c:pt>
                <c:pt idx="10">
                  <c:v>14</c:v>
                </c:pt>
                <c:pt idx="11">
                  <c:v>13.6</c:v>
                </c:pt>
                <c:pt idx="12">
                  <c:v>12.9</c:v>
                </c:pt>
                <c:pt idx="13">
                  <c:v>15.6</c:v>
                </c:pt>
                <c:pt idx="14">
                  <c:v>13.4</c:v>
                </c:pt>
                <c:pt idx="15">
                  <c:v>15.4</c:v>
                </c:pt>
                <c:pt idx="16">
                  <c:v>14.9</c:v>
                </c:pt>
                <c:pt idx="17">
                  <c:v>12.8</c:v>
                </c:pt>
                <c:pt idx="18">
                  <c:v>16.2</c:v>
                </c:pt>
                <c:pt idx="19">
                  <c:v>22.4</c:v>
                </c:pt>
                <c:pt idx="20">
                  <c:v>20.100000000000001</c:v>
                </c:pt>
                <c:pt idx="21">
                  <c:v>15.4</c:v>
                </c:pt>
                <c:pt idx="22">
                  <c:v>17.600000000000001</c:v>
                </c:pt>
                <c:pt idx="23">
                  <c:v>16.3</c:v>
                </c:pt>
                <c:pt idx="24">
                  <c:v>12.1</c:v>
                </c:pt>
                <c:pt idx="25">
                  <c:v>16.3</c:v>
                </c:pt>
                <c:pt idx="26">
                  <c:v>14</c:v>
                </c:pt>
                <c:pt idx="27">
                  <c:v>14.7</c:v>
                </c:pt>
                <c:pt idx="28">
                  <c:v>19.2</c:v>
                </c:pt>
                <c:pt idx="29">
                  <c:v>21.2</c:v>
                </c:pt>
                <c:pt idx="30">
                  <c:v>20.3</c:v>
                </c:pt>
                <c:pt idx="31">
                  <c:v>23.4</c:v>
                </c:pt>
                <c:pt idx="32">
                  <c:v>24.3</c:v>
                </c:pt>
                <c:pt idx="33">
                  <c:v>29.3</c:v>
                </c:pt>
                <c:pt idx="34">
                  <c:v>31.7</c:v>
                </c:pt>
                <c:pt idx="35">
                  <c:v>33.6</c:v>
                </c:pt>
                <c:pt idx="36">
                  <c:v>28.2</c:v>
                </c:pt>
                <c:pt idx="37">
                  <c:v>34.5</c:v>
                </c:pt>
                <c:pt idx="38">
                  <c:v>34.9</c:v>
                </c:pt>
                <c:pt idx="39">
                  <c:v>34.299999999999997</c:v>
                </c:pt>
                <c:pt idx="4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E-4C77-8DC6-7D868ED265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Equally harmful</c:v>
                </c:pt>
              </c:strCache>
            </c:strRef>
          </c:tx>
          <c:spPr>
            <a:ln w="22225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Sheet1!$A$3:$A$43</c:f>
              <c:strCache>
                <c:ptCount val="41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  <c:pt idx="40">
                  <c:v>2025-Q1</c:v>
                </c:pt>
              </c:strCache>
            </c:strRef>
          </c:cat>
          <c:val>
            <c:numRef>
              <c:f>Sheet1!$C$3:$C$43</c:f>
              <c:numCache>
                <c:formatCode>General</c:formatCode>
                <c:ptCount val="41"/>
                <c:pt idx="0">
                  <c:v>32.700000000000003</c:v>
                </c:pt>
                <c:pt idx="1">
                  <c:v>35.200000000000003</c:v>
                </c:pt>
                <c:pt idx="2">
                  <c:v>38</c:v>
                </c:pt>
                <c:pt idx="3">
                  <c:v>38.299999999999997</c:v>
                </c:pt>
                <c:pt idx="4">
                  <c:v>37</c:v>
                </c:pt>
                <c:pt idx="5">
                  <c:v>38.1</c:v>
                </c:pt>
                <c:pt idx="6">
                  <c:v>36.700000000000003</c:v>
                </c:pt>
                <c:pt idx="7">
                  <c:v>42.9</c:v>
                </c:pt>
                <c:pt idx="8">
                  <c:v>44.6</c:v>
                </c:pt>
                <c:pt idx="9">
                  <c:v>40.299999999999997</c:v>
                </c:pt>
                <c:pt idx="10">
                  <c:v>44.6</c:v>
                </c:pt>
                <c:pt idx="11">
                  <c:v>44.3</c:v>
                </c:pt>
                <c:pt idx="12">
                  <c:v>44.4</c:v>
                </c:pt>
                <c:pt idx="13">
                  <c:v>41.2</c:v>
                </c:pt>
                <c:pt idx="14">
                  <c:v>49.3</c:v>
                </c:pt>
                <c:pt idx="15">
                  <c:v>42.2</c:v>
                </c:pt>
                <c:pt idx="16">
                  <c:v>41.7</c:v>
                </c:pt>
                <c:pt idx="17">
                  <c:v>44.7</c:v>
                </c:pt>
                <c:pt idx="18">
                  <c:v>41.8</c:v>
                </c:pt>
                <c:pt idx="19">
                  <c:v>46.8</c:v>
                </c:pt>
                <c:pt idx="20">
                  <c:v>52.5</c:v>
                </c:pt>
                <c:pt idx="21">
                  <c:v>41.6</c:v>
                </c:pt>
                <c:pt idx="22">
                  <c:v>33.6</c:v>
                </c:pt>
                <c:pt idx="23">
                  <c:v>35.5</c:v>
                </c:pt>
                <c:pt idx="24">
                  <c:v>36.6</c:v>
                </c:pt>
                <c:pt idx="25">
                  <c:v>29.8</c:v>
                </c:pt>
                <c:pt idx="26">
                  <c:v>32.9</c:v>
                </c:pt>
                <c:pt idx="27">
                  <c:v>34.4</c:v>
                </c:pt>
                <c:pt idx="28">
                  <c:v>30.9</c:v>
                </c:pt>
                <c:pt idx="29">
                  <c:v>33.700000000000003</c:v>
                </c:pt>
                <c:pt idx="30">
                  <c:v>31.4</c:v>
                </c:pt>
                <c:pt idx="31">
                  <c:v>33.5</c:v>
                </c:pt>
                <c:pt idx="32">
                  <c:v>34.5</c:v>
                </c:pt>
                <c:pt idx="33">
                  <c:v>34.4</c:v>
                </c:pt>
                <c:pt idx="34">
                  <c:v>36.6</c:v>
                </c:pt>
                <c:pt idx="35">
                  <c:v>34.200000000000003</c:v>
                </c:pt>
                <c:pt idx="36">
                  <c:v>37.1</c:v>
                </c:pt>
                <c:pt idx="37">
                  <c:v>37.700000000000003</c:v>
                </c:pt>
                <c:pt idx="38">
                  <c:v>33</c:v>
                </c:pt>
                <c:pt idx="39">
                  <c:v>36.700000000000003</c:v>
                </c:pt>
                <c:pt idx="40">
                  <c:v>39.200000000000003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E-4C77-8DC6-7D868ED265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 harmful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Sheet1!$A$3:$A$43</c:f>
              <c:strCache>
                <c:ptCount val="41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  <c:pt idx="40">
                  <c:v>2025-Q1</c:v>
                </c:pt>
              </c:strCache>
            </c:strRef>
          </c:cat>
          <c:val>
            <c:numRef>
              <c:f>Sheet1!$D$3:$D$43</c:f>
              <c:numCache>
                <c:formatCode>General</c:formatCode>
                <c:ptCount val="41"/>
                <c:pt idx="0">
                  <c:v>39.5</c:v>
                </c:pt>
                <c:pt idx="1">
                  <c:v>34.700000000000003</c:v>
                </c:pt>
                <c:pt idx="2">
                  <c:v>38</c:v>
                </c:pt>
                <c:pt idx="3">
                  <c:v>35.799999999999997</c:v>
                </c:pt>
                <c:pt idx="4">
                  <c:v>31.6</c:v>
                </c:pt>
                <c:pt idx="5">
                  <c:v>36.200000000000003</c:v>
                </c:pt>
                <c:pt idx="6">
                  <c:v>37.6</c:v>
                </c:pt>
                <c:pt idx="7">
                  <c:v>30.3</c:v>
                </c:pt>
                <c:pt idx="8">
                  <c:v>29.8</c:v>
                </c:pt>
                <c:pt idx="9">
                  <c:v>29.3</c:v>
                </c:pt>
                <c:pt idx="10">
                  <c:v>32.1</c:v>
                </c:pt>
                <c:pt idx="11">
                  <c:v>31.3</c:v>
                </c:pt>
                <c:pt idx="12">
                  <c:v>31.6</c:v>
                </c:pt>
                <c:pt idx="13">
                  <c:v>32.5</c:v>
                </c:pt>
                <c:pt idx="14">
                  <c:v>25.7</c:v>
                </c:pt>
                <c:pt idx="15">
                  <c:v>30.5</c:v>
                </c:pt>
                <c:pt idx="16">
                  <c:v>30.5</c:v>
                </c:pt>
                <c:pt idx="17">
                  <c:v>31.9</c:v>
                </c:pt>
                <c:pt idx="18">
                  <c:v>30.4</c:v>
                </c:pt>
                <c:pt idx="19">
                  <c:v>23.1</c:v>
                </c:pt>
                <c:pt idx="20">
                  <c:v>20.9</c:v>
                </c:pt>
                <c:pt idx="21">
                  <c:v>22.5</c:v>
                </c:pt>
                <c:pt idx="22">
                  <c:v>26</c:v>
                </c:pt>
                <c:pt idx="23">
                  <c:v>22.6</c:v>
                </c:pt>
                <c:pt idx="24">
                  <c:v>27.9</c:v>
                </c:pt>
                <c:pt idx="25">
                  <c:v>27.8</c:v>
                </c:pt>
                <c:pt idx="26">
                  <c:v>27.1</c:v>
                </c:pt>
                <c:pt idx="27">
                  <c:v>26.2</c:v>
                </c:pt>
                <c:pt idx="28">
                  <c:v>28.1</c:v>
                </c:pt>
                <c:pt idx="29">
                  <c:v>22.4</c:v>
                </c:pt>
                <c:pt idx="30">
                  <c:v>23.6</c:v>
                </c:pt>
                <c:pt idx="31">
                  <c:v>19.399999999999999</c:v>
                </c:pt>
                <c:pt idx="32">
                  <c:v>20.399999999999999</c:v>
                </c:pt>
                <c:pt idx="33">
                  <c:v>15.8</c:v>
                </c:pt>
                <c:pt idx="34">
                  <c:v>15.4</c:v>
                </c:pt>
                <c:pt idx="35">
                  <c:v>10</c:v>
                </c:pt>
                <c:pt idx="36">
                  <c:v>16</c:v>
                </c:pt>
                <c:pt idx="37">
                  <c:v>14.6</c:v>
                </c:pt>
                <c:pt idx="38">
                  <c:v>13</c:v>
                </c:pt>
                <c:pt idx="39">
                  <c:v>13.4</c:v>
                </c:pt>
                <c:pt idx="40">
                  <c:v>15.8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DE-4C77-8DC6-7D868ED265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</c:v>
                </c:pt>
              </c:strCache>
            </c:strRef>
          </c:tx>
          <c:spPr>
            <a:ln w="22225">
              <a:solidFill>
                <a:srgbClr val="002B82"/>
              </a:solidFill>
            </a:ln>
          </c:spPr>
          <c:marker>
            <c:symbol val="none"/>
          </c:marker>
          <c:cat>
            <c:strRef>
              <c:f>Sheet1!$A$3:$A$43</c:f>
              <c:strCache>
                <c:ptCount val="41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  <c:pt idx="4">
                  <c:v>2016-Q1</c:v>
                </c:pt>
                <c:pt idx="5">
                  <c:v>2016-Q2</c:v>
                </c:pt>
                <c:pt idx="6">
                  <c:v>2016-Q3</c:v>
                </c:pt>
                <c:pt idx="7">
                  <c:v>2016-Q4</c:v>
                </c:pt>
                <c:pt idx="8">
                  <c:v>2017-Q1</c:v>
                </c:pt>
                <c:pt idx="9">
                  <c:v>2017-Q2</c:v>
                </c:pt>
                <c:pt idx="10">
                  <c:v>2017-Q3</c:v>
                </c:pt>
                <c:pt idx="11">
                  <c:v>2017-Q4</c:v>
                </c:pt>
                <c:pt idx="12">
                  <c:v>2018-Q1</c:v>
                </c:pt>
                <c:pt idx="13">
                  <c:v>2018-Q2</c:v>
                </c:pt>
                <c:pt idx="14">
                  <c:v>2018-Q3</c:v>
                </c:pt>
                <c:pt idx="15">
                  <c:v>2018-Q4</c:v>
                </c:pt>
                <c:pt idx="16">
                  <c:v>2019-Q1</c:v>
                </c:pt>
                <c:pt idx="17">
                  <c:v>2019-Q2</c:v>
                </c:pt>
                <c:pt idx="18">
                  <c:v>2019-Q3</c:v>
                </c:pt>
                <c:pt idx="19">
                  <c:v>2019-Q4</c:v>
                </c:pt>
                <c:pt idx="20">
                  <c:v>2020-Q1</c:v>
                </c:pt>
                <c:pt idx="21">
                  <c:v>2020-Q2</c:v>
                </c:pt>
                <c:pt idx="22">
                  <c:v>2020-Q3</c:v>
                </c:pt>
                <c:pt idx="23">
                  <c:v>2020-Q4</c:v>
                </c:pt>
                <c:pt idx="24">
                  <c:v>2021-Q1</c:v>
                </c:pt>
                <c:pt idx="25">
                  <c:v>2021-Q2</c:v>
                </c:pt>
                <c:pt idx="26">
                  <c:v>2021-Q3</c:v>
                </c:pt>
                <c:pt idx="27">
                  <c:v>2021-Q4</c:v>
                </c:pt>
                <c:pt idx="28">
                  <c:v>2022-Q1</c:v>
                </c:pt>
                <c:pt idx="29">
                  <c:v>2022-Q2</c:v>
                </c:pt>
                <c:pt idx="30">
                  <c:v>2022-Q3</c:v>
                </c:pt>
                <c:pt idx="31">
                  <c:v>2022-Q4</c:v>
                </c:pt>
                <c:pt idx="32">
                  <c:v>2023-Q1</c:v>
                </c:pt>
                <c:pt idx="33">
                  <c:v>2023-Q2</c:v>
                </c:pt>
                <c:pt idx="34">
                  <c:v>2023-Q3</c:v>
                </c:pt>
                <c:pt idx="35">
                  <c:v>2023-Q4</c:v>
                </c:pt>
                <c:pt idx="36">
                  <c:v>2024-Q1</c:v>
                </c:pt>
                <c:pt idx="37">
                  <c:v>2024-Q2</c:v>
                </c:pt>
                <c:pt idx="38">
                  <c:v>2024-Q3</c:v>
                </c:pt>
                <c:pt idx="39">
                  <c:v>2024-Q4</c:v>
                </c:pt>
                <c:pt idx="40">
                  <c:v>2025-Q1</c:v>
                </c:pt>
              </c:strCache>
            </c:strRef>
          </c:cat>
          <c:val>
            <c:numRef>
              <c:f>Sheet1!$E$3:$E$43</c:f>
              <c:numCache>
                <c:formatCode>General</c:formatCode>
                <c:ptCount val="41"/>
                <c:pt idx="0">
                  <c:v>16.7</c:v>
                </c:pt>
                <c:pt idx="1">
                  <c:v>16.399999999999999</c:v>
                </c:pt>
                <c:pt idx="2">
                  <c:v>12.8</c:v>
                </c:pt>
                <c:pt idx="3">
                  <c:v>14.5</c:v>
                </c:pt>
                <c:pt idx="4">
                  <c:v>16.8</c:v>
                </c:pt>
                <c:pt idx="5">
                  <c:v>14</c:v>
                </c:pt>
                <c:pt idx="6">
                  <c:v>14.8</c:v>
                </c:pt>
                <c:pt idx="7">
                  <c:v>16.3</c:v>
                </c:pt>
                <c:pt idx="8">
                  <c:v>11.8</c:v>
                </c:pt>
                <c:pt idx="9">
                  <c:v>16.2</c:v>
                </c:pt>
                <c:pt idx="10">
                  <c:v>9.3000000000000007</c:v>
                </c:pt>
                <c:pt idx="11">
                  <c:v>10.8</c:v>
                </c:pt>
                <c:pt idx="12">
                  <c:v>11.1</c:v>
                </c:pt>
                <c:pt idx="13">
                  <c:v>10.8</c:v>
                </c:pt>
                <c:pt idx="14">
                  <c:v>11.5</c:v>
                </c:pt>
                <c:pt idx="15">
                  <c:v>11.9</c:v>
                </c:pt>
                <c:pt idx="16">
                  <c:v>12.9</c:v>
                </c:pt>
                <c:pt idx="17">
                  <c:v>10.6</c:v>
                </c:pt>
                <c:pt idx="18">
                  <c:v>11.5</c:v>
                </c:pt>
                <c:pt idx="19">
                  <c:v>7.6</c:v>
                </c:pt>
                <c:pt idx="20">
                  <c:v>6.5</c:v>
                </c:pt>
                <c:pt idx="21">
                  <c:v>20.6</c:v>
                </c:pt>
                <c:pt idx="22">
                  <c:v>22.8</c:v>
                </c:pt>
                <c:pt idx="23">
                  <c:v>25.6</c:v>
                </c:pt>
                <c:pt idx="24">
                  <c:v>23.4</c:v>
                </c:pt>
                <c:pt idx="25">
                  <c:v>26.1</c:v>
                </c:pt>
                <c:pt idx="26">
                  <c:v>25.9</c:v>
                </c:pt>
                <c:pt idx="27">
                  <c:v>24.8</c:v>
                </c:pt>
                <c:pt idx="28">
                  <c:v>21.7</c:v>
                </c:pt>
                <c:pt idx="29">
                  <c:v>22.8</c:v>
                </c:pt>
                <c:pt idx="30">
                  <c:v>24.7</c:v>
                </c:pt>
                <c:pt idx="31">
                  <c:v>23.8</c:v>
                </c:pt>
                <c:pt idx="32">
                  <c:v>20.8</c:v>
                </c:pt>
                <c:pt idx="33">
                  <c:v>20.6</c:v>
                </c:pt>
                <c:pt idx="34">
                  <c:v>16.2</c:v>
                </c:pt>
                <c:pt idx="35">
                  <c:v>22.2</c:v>
                </c:pt>
                <c:pt idx="36">
                  <c:v>18.600000000000001</c:v>
                </c:pt>
                <c:pt idx="37">
                  <c:v>13.2</c:v>
                </c:pt>
                <c:pt idx="38">
                  <c:v>19.2</c:v>
                </c:pt>
                <c:pt idx="39">
                  <c:v>15.6</c:v>
                </c:pt>
                <c:pt idx="40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13-4CEB-8D10-2644F5B2F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85024"/>
        <c:axId val="340281888"/>
      </c:lineChart>
      <c:dateAx>
        <c:axId val="34028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1888"/>
        <c:crosses val="autoZero"/>
        <c:auto val="0"/>
        <c:lblOffset val="100"/>
        <c:baseTimeUnit val="months"/>
      </c:dateAx>
      <c:valAx>
        <c:axId val="34028188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GB" sz="14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028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92220764071157"/>
          <c:y val="7.8568914505045662E-2"/>
          <c:w val="0.25104075532225134"/>
          <c:h val="0.294449601112514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89122443679248"/>
          <c:y val="6.2848918447265686E-2"/>
          <c:w val="0.81883168734626477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E-cig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2.4</c:v>
                </c:pt>
                <c:pt idx="1">
                  <c:v>3.2</c:v>
                </c:pt>
                <c:pt idx="2">
                  <c:v>4</c:v>
                </c:pt>
                <c:pt idx="3">
                  <c:v>5.7</c:v>
                </c:pt>
                <c:pt idx="4">
                  <c:v>7.2</c:v>
                </c:pt>
                <c:pt idx="5">
                  <c:v>8</c:v>
                </c:pt>
                <c:pt idx="6">
                  <c:v>11.4</c:v>
                </c:pt>
                <c:pt idx="7">
                  <c:v>17</c:v>
                </c:pt>
                <c:pt idx="8">
                  <c:v>16.399999999999999</c:v>
                </c:pt>
                <c:pt idx="9">
                  <c:v>21.5</c:v>
                </c:pt>
                <c:pt idx="10">
                  <c:v>20.399999999999999</c:v>
                </c:pt>
                <c:pt idx="11">
                  <c:v>21.1</c:v>
                </c:pt>
                <c:pt idx="12">
                  <c:v>20.8</c:v>
                </c:pt>
                <c:pt idx="13">
                  <c:v>21.7</c:v>
                </c:pt>
                <c:pt idx="14">
                  <c:v>18.600000000000001</c:v>
                </c:pt>
                <c:pt idx="15">
                  <c:v>22.9</c:v>
                </c:pt>
                <c:pt idx="16">
                  <c:v>21.2</c:v>
                </c:pt>
                <c:pt idx="17">
                  <c:v>23.6</c:v>
                </c:pt>
                <c:pt idx="18">
                  <c:v>22.8</c:v>
                </c:pt>
                <c:pt idx="19">
                  <c:v>21.6</c:v>
                </c:pt>
                <c:pt idx="20">
                  <c:v>22.1</c:v>
                </c:pt>
                <c:pt idx="21">
                  <c:v>23.6</c:v>
                </c:pt>
                <c:pt idx="22">
                  <c:v>20.2</c:v>
                </c:pt>
                <c:pt idx="23">
                  <c:v>20</c:v>
                </c:pt>
                <c:pt idx="24">
                  <c:v>20.100000000000001</c:v>
                </c:pt>
                <c:pt idx="25">
                  <c:v>19.7</c:v>
                </c:pt>
                <c:pt idx="26">
                  <c:v>20.3</c:v>
                </c:pt>
                <c:pt idx="27">
                  <c:v>19.399999999999999</c:v>
                </c:pt>
                <c:pt idx="28">
                  <c:v>19.899999999999999</c:v>
                </c:pt>
                <c:pt idx="29">
                  <c:v>20.3</c:v>
                </c:pt>
                <c:pt idx="30">
                  <c:v>17.399999999999999</c:v>
                </c:pt>
                <c:pt idx="31">
                  <c:v>20.7</c:v>
                </c:pt>
                <c:pt idx="32">
                  <c:v>19.5</c:v>
                </c:pt>
                <c:pt idx="33">
                  <c:v>18.899999999999999</c:v>
                </c:pt>
                <c:pt idx="34">
                  <c:v>17.600000000000001</c:v>
                </c:pt>
                <c:pt idx="35">
                  <c:v>17.899999999999999</c:v>
                </c:pt>
                <c:pt idx="36">
                  <c:v>19.100000000000001</c:v>
                </c:pt>
                <c:pt idx="37">
                  <c:v>22.4</c:v>
                </c:pt>
                <c:pt idx="38">
                  <c:v>19.5</c:v>
                </c:pt>
                <c:pt idx="39">
                  <c:v>22</c:v>
                </c:pt>
                <c:pt idx="40">
                  <c:v>21.4</c:v>
                </c:pt>
                <c:pt idx="41">
                  <c:v>25</c:v>
                </c:pt>
                <c:pt idx="42">
                  <c:v>23.5</c:v>
                </c:pt>
                <c:pt idx="43">
                  <c:v>23.8</c:v>
                </c:pt>
                <c:pt idx="44">
                  <c:v>28.8</c:v>
                </c:pt>
                <c:pt idx="45">
                  <c:v>28.5</c:v>
                </c:pt>
                <c:pt idx="46">
                  <c:v>34</c:v>
                </c:pt>
                <c:pt idx="47">
                  <c:v>33.9</c:v>
                </c:pt>
                <c:pt idx="48">
                  <c:v>34.799999999999997</c:v>
                </c:pt>
                <c:pt idx="49">
                  <c:v>32.4</c:v>
                </c:pt>
                <c:pt idx="50">
                  <c:v>34.5</c:v>
                </c:pt>
                <c:pt idx="51">
                  <c:v>31.1</c:v>
                </c:pt>
                <c:pt idx="52">
                  <c:v>35.4</c:v>
                </c:pt>
                <c:pt idx="53">
                  <c:v>30.6</c:v>
                </c:pt>
                <c:pt idx="54">
                  <c:v>33</c:v>
                </c:pt>
                <c:pt idx="55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Daily E-cig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56"/>
                <c:pt idx="0">
                  <c:v>2</c:v>
                </c:pt>
                <c:pt idx="1">
                  <c:v>1.6</c:v>
                </c:pt>
                <c:pt idx="2">
                  <c:v>2.9</c:v>
                </c:pt>
                <c:pt idx="3">
                  <c:v>3.7</c:v>
                </c:pt>
                <c:pt idx="4">
                  <c:v>4.4000000000000004</c:v>
                </c:pt>
                <c:pt idx="5">
                  <c:v>6.3</c:v>
                </c:pt>
                <c:pt idx="6">
                  <c:v>8</c:v>
                </c:pt>
                <c:pt idx="7">
                  <c:v>10.3</c:v>
                </c:pt>
                <c:pt idx="8">
                  <c:v>7.6</c:v>
                </c:pt>
                <c:pt idx="9">
                  <c:v>11.1</c:v>
                </c:pt>
                <c:pt idx="10">
                  <c:v>10.4</c:v>
                </c:pt>
                <c:pt idx="11">
                  <c:v>11.6</c:v>
                </c:pt>
                <c:pt idx="12">
                  <c:v>12.1</c:v>
                </c:pt>
                <c:pt idx="13">
                  <c:v>14.1</c:v>
                </c:pt>
                <c:pt idx="14">
                  <c:v>11.4</c:v>
                </c:pt>
                <c:pt idx="15">
                  <c:v>14.9</c:v>
                </c:pt>
                <c:pt idx="16">
                  <c:v>12</c:v>
                </c:pt>
                <c:pt idx="17">
                  <c:v>14.8</c:v>
                </c:pt>
                <c:pt idx="18">
                  <c:v>12.8</c:v>
                </c:pt>
                <c:pt idx="19">
                  <c:v>15.5</c:v>
                </c:pt>
                <c:pt idx="20">
                  <c:v>13.3</c:v>
                </c:pt>
                <c:pt idx="21">
                  <c:v>14.5</c:v>
                </c:pt>
                <c:pt idx="22">
                  <c:v>12.6</c:v>
                </c:pt>
                <c:pt idx="23">
                  <c:v>12.9</c:v>
                </c:pt>
                <c:pt idx="24">
                  <c:v>11.4</c:v>
                </c:pt>
                <c:pt idx="25">
                  <c:v>10.5</c:v>
                </c:pt>
                <c:pt idx="26">
                  <c:v>11.9</c:v>
                </c:pt>
                <c:pt idx="27">
                  <c:v>10.9</c:v>
                </c:pt>
                <c:pt idx="28">
                  <c:v>13.1</c:v>
                </c:pt>
                <c:pt idx="29">
                  <c:v>12.6</c:v>
                </c:pt>
                <c:pt idx="30">
                  <c:v>10.4</c:v>
                </c:pt>
                <c:pt idx="31">
                  <c:v>13.3</c:v>
                </c:pt>
                <c:pt idx="32">
                  <c:v>12.6</c:v>
                </c:pt>
                <c:pt idx="33">
                  <c:v>11.6</c:v>
                </c:pt>
                <c:pt idx="34">
                  <c:v>10.199999999999999</c:v>
                </c:pt>
                <c:pt idx="35">
                  <c:v>12.7</c:v>
                </c:pt>
                <c:pt idx="36">
                  <c:v>10.7</c:v>
                </c:pt>
                <c:pt idx="37">
                  <c:v>12.7</c:v>
                </c:pt>
                <c:pt idx="38">
                  <c:v>12.7</c:v>
                </c:pt>
                <c:pt idx="39">
                  <c:v>11.9</c:v>
                </c:pt>
                <c:pt idx="40">
                  <c:v>13.1</c:v>
                </c:pt>
                <c:pt idx="41">
                  <c:v>14.3</c:v>
                </c:pt>
                <c:pt idx="42">
                  <c:v>14.3</c:v>
                </c:pt>
                <c:pt idx="43">
                  <c:v>13.1</c:v>
                </c:pt>
                <c:pt idx="44">
                  <c:v>17.600000000000001</c:v>
                </c:pt>
                <c:pt idx="45">
                  <c:v>16.899999999999999</c:v>
                </c:pt>
                <c:pt idx="46">
                  <c:v>22.7</c:v>
                </c:pt>
                <c:pt idx="47">
                  <c:v>22.4</c:v>
                </c:pt>
                <c:pt idx="48">
                  <c:v>18.600000000000001</c:v>
                </c:pt>
                <c:pt idx="49">
                  <c:v>20.100000000000001</c:v>
                </c:pt>
                <c:pt idx="50">
                  <c:v>21</c:v>
                </c:pt>
                <c:pt idx="51">
                  <c:v>20.5</c:v>
                </c:pt>
                <c:pt idx="52">
                  <c:v>23.4</c:v>
                </c:pt>
                <c:pt idx="53">
                  <c:v>19.399999999999999</c:v>
                </c:pt>
                <c:pt idx="54">
                  <c:v>17.8</c:v>
                </c:pt>
                <c:pt idx="55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HTP</c:v>
                </c:pt>
              </c:strCache>
            </c:strRef>
          </c:tx>
          <c:spPr>
            <a:ln w="222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2011-Q2</c:v>
                </c:pt>
                <c:pt idx="1">
                  <c:v>2011-Q3</c:v>
                </c:pt>
                <c:pt idx="2">
                  <c:v>2011-Q4</c:v>
                </c:pt>
                <c:pt idx="3">
                  <c:v>2012-Q1</c:v>
                </c:pt>
                <c:pt idx="4">
                  <c:v>2012-Q2</c:v>
                </c:pt>
                <c:pt idx="5">
                  <c:v>2012-Q3</c:v>
                </c:pt>
                <c:pt idx="6">
                  <c:v>2012-Q4</c:v>
                </c:pt>
                <c:pt idx="7">
                  <c:v>2013-Q1</c:v>
                </c:pt>
                <c:pt idx="8">
                  <c:v>2013-Q2</c:v>
                </c:pt>
                <c:pt idx="9">
                  <c:v>2013-Q3</c:v>
                </c:pt>
                <c:pt idx="10">
                  <c:v>2013-Q4</c:v>
                </c:pt>
                <c:pt idx="11">
                  <c:v>2014-Q1</c:v>
                </c:pt>
                <c:pt idx="12">
                  <c:v>2014-Q2</c:v>
                </c:pt>
                <c:pt idx="13">
                  <c:v>2014-Q3</c:v>
                </c:pt>
                <c:pt idx="14">
                  <c:v>2014-Q4</c:v>
                </c:pt>
                <c:pt idx="15">
                  <c:v>2015-Q1</c:v>
                </c:pt>
                <c:pt idx="16">
                  <c:v>2015-Q2</c:v>
                </c:pt>
                <c:pt idx="17">
                  <c:v>2015-Q3</c:v>
                </c:pt>
                <c:pt idx="18">
                  <c:v>2015-Q4</c:v>
                </c:pt>
                <c:pt idx="19">
                  <c:v>2016-Q1</c:v>
                </c:pt>
                <c:pt idx="20">
                  <c:v>2016-Q2</c:v>
                </c:pt>
                <c:pt idx="21">
                  <c:v>2016-Q3</c:v>
                </c:pt>
                <c:pt idx="22">
                  <c:v>2016-Q4</c:v>
                </c:pt>
                <c:pt idx="23">
                  <c:v>2017-Q1</c:v>
                </c:pt>
                <c:pt idx="24">
                  <c:v>2017-Q2</c:v>
                </c:pt>
                <c:pt idx="25">
                  <c:v>2017-Q3</c:v>
                </c:pt>
                <c:pt idx="26">
                  <c:v>2017-Q4</c:v>
                </c:pt>
                <c:pt idx="27">
                  <c:v>2018-Q1</c:v>
                </c:pt>
                <c:pt idx="28">
                  <c:v>2018-Q2</c:v>
                </c:pt>
                <c:pt idx="29">
                  <c:v>2018-Q3</c:v>
                </c:pt>
                <c:pt idx="30">
                  <c:v>2018-Q4</c:v>
                </c:pt>
                <c:pt idx="31">
                  <c:v>2019-Q1</c:v>
                </c:pt>
                <c:pt idx="32">
                  <c:v>2019-Q2</c:v>
                </c:pt>
                <c:pt idx="33">
                  <c:v>2019-Q3</c:v>
                </c:pt>
                <c:pt idx="34">
                  <c:v>2019-Q4</c:v>
                </c:pt>
                <c:pt idx="35">
                  <c:v>2020-Q1</c:v>
                </c:pt>
                <c:pt idx="36">
                  <c:v>2020-Q2</c:v>
                </c:pt>
                <c:pt idx="37">
                  <c:v>2020-Q3</c:v>
                </c:pt>
                <c:pt idx="38">
                  <c:v>2020-Q4</c:v>
                </c:pt>
                <c:pt idx="39">
                  <c:v>2021-Q1</c:v>
                </c:pt>
                <c:pt idx="40">
                  <c:v>2021-Q2</c:v>
                </c:pt>
                <c:pt idx="41">
                  <c:v>2021-Q3</c:v>
                </c:pt>
                <c:pt idx="42">
                  <c:v>2021-Q4</c:v>
                </c:pt>
                <c:pt idx="43">
                  <c:v>2022-Q1</c:v>
                </c:pt>
                <c:pt idx="44">
                  <c:v>2022-Q2</c:v>
                </c:pt>
                <c:pt idx="45">
                  <c:v>2022-Q3</c:v>
                </c:pt>
                <c:pt idx="46">
                  <c:v>2022-Q4</c:v>
                </c:pt>
                <c:pt idx="47">
                  <c:v>2023-Q1</c:v>
                </c:pt>
                <c:pt idx="48">
                  <c:v>2023-Q2</c:v>
                </c:pt>
                <c:pt idx="49">
                  <c:v>2023-Q3</c:v>
                </c:pt>
                <c:pt idx="50">
                  <c:v>2023-Q4</c:v>
                </c:pt>
                <c:pt idx="51">
                  <c:v>2024-Q1</c:v>
                </c:pt>
                <c:pt idx="52">
                  <c:v>2024-Q2</c:v>
                </c:pt>
                <c:pt idx="53">
                  <c:v>2024-Q3</c:v>
                </c:pt>
                <c:pt idx="54">
                  <c:v>2024-Q4</c:v>
                </c:pt>
                <c:pt idx="55">
                  <c:v>2025-Q1</c:v>
                </c:pt>
              </c:strCache>
            </c:strRef>
          </c:cat>
          <c:val>
            <c:numRef>
              <c:f>Sheet1!$D$2:$D$57</c:f>
              <c:numCache>
                <c:formatCode>General</c:formatCode>
                <c:ptCount val="56"/>
                <c:pt idx="22">
                  <c:v>0.7</c:v>
                </c:pt>
                <c:pt idx="23">
                  <c:v>0.3</c:v>
                </c:pt>
                <c:pt idx="24">
                  <c:v>0.2</c:v>
                </c:pt>
                <c:pt idx="25">
                  <c:v>0.6</c:v>
                </c:pt>
                <c:pt idx="26">
                  <c:v>0.7</c:v>
                </c:pt>
                <c:pt idx="27">
                  <c:v>0.8</c:v>
                </c:pt>
                <c:pt idx="28">
                  <c:v>0.9</c:v>
                </c:pt>
                <c:pt idx="29">
                  <c:v>0.1</c:v>
                </c:pt>
                <c:pt idx="30">
                  <c:v>0.6</c:v>
                </c:pt>
                <c:pt idx="31">
                  <c:v>0.1</c:v>
                </c:pt>
                <c:pt idx="32">
                  <c:v>0.3</c:v>
                </c:pt>
                <c:pt idx="33">
                  <c:v>0.5</c:v>
                </c:pt>
                <c:pt idx="34">
                  <c:v>0.5</c:v>
                </c:pt>
                <c:pt idx="35">
                  <c:v>0.7</c:v>
                </c:pt>
                <c:pt idx="36">
                  <c:v>0.5</c:v>
                </c:pt>
                <c:pt idx="37">
                  <c:v>0.4</c:v>
                </c:pt>
                <c:pt idx="38">
                  <c:v>0.7</c:v>
                </c:pt>
                <c:pt idx="39">
                  <c:v>0.9</c:v>
                </c:pt>
                <c:pt idx="40">
                  <c:v>1.2</c:v>
                </c:pt>
                <c:pt idx="41">
                  <c:v>1.5</c:v>
                </c:pt>
                <c:pt idx="42">
                  <c:v>1.1000000000000001</c:v>
                </c:pt>
                <c:pt idx="43">
                  <c:v>1.4</c:v>
                </c:pt>
                <c:pt idx="44">
                  <c:v>0.5</c:v>
                </c:pt>
                <c:pt idx="45">
                  <c:v>1.3</c:v>
                </c:pt>
                <c:pt idx="46">
                  <c:v>1.1000000000000001</c:v>
                </c:pt>
                <c:pt idx="47">
                  <c:v>0.8</c:v>
                </c:pt>
                <c:pt idx="48">
                  <c:v>0.7</c:v>
                </c:pt>
                <c:pt idx="49">
                  <c:v>1.2</c:v>
                </c:pt>
                <c:pt idx="50">
                  <c:v>0.9</c:v>
                </c:pt>
                <c:pt idx="51">
                  <c:v>0.7</c:v>
                </c:pt>
                <c:pt idx="52">
                  <c:v>1.2</c:v>
                </c:pt>
                <c:pt idx="53">
                  <c:v>1.3</c:v>
                </c:pt>
                <c:pt idx="54">
                  <c:v>1.1000000000000001</c:v>
                </c:pt>
                <c:pt idx="5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r>
                  <a:rPr lang="en-GB" sz="1600" b="0" baseline="0" dirty="0"/>
                  <a:t> of smokers and recent ex-smokers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789908714498331"/>
          <c:y val="1.6168058962165142E-2"/>
          <c:w val="0.4501727257655273"/>
          <c:h val="0.1888293064451742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82409611844538E-2"/>
          <c:y val="6.2848918447265686E-2"/>
          <c:w val="0.858103220622526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16-24</c:v>
                </c:pt>
              </c:strCache>
            </c:strRef>
          </c:tx>
          <c:spPr>
            <a:ln w="22225">
              <a:solidFill>
                <a:srgbClr val="333399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6</c:v>
                </c:pt>
                <c:pt idx="1">
                  <c:v>5.7</c:v>
                </c:pt>
                <c:pt idx="2">
                  <c:v>4.9000000000000004</c:v>
                </c:pt>
                <c:pt idx="3">
                  <c:v>4.3</c:v>
                </c:pt>
                <c:pt idx="4">
                  <c:v>3.7</c:v>
                </c:pt>
                <c:pt idx="5">
                  <c:v>5.9</c:v>
                </c:pt>
                <c:pt idx="6">
                  <c:v>5.2</c:v>
                </c:pt>
                <c:pt idx="7">
                  <c:v>5.8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  <c:pt idx="11">
                  <c:v>6.1</c:v>
                </c:pt>
                <c:pt idx="12">
                  <c:v>6.6</c:v>
                </c:pt>
                <c:pt idx="13">
                  <c:v>6.1</c:v>
                </c:pt>
                <c:pt idx="14">
                  <c:v>4.8</c:v>
                </c:pt>
                <c:pt idx="15">
                  <c:v>7.1</c:v>
                </c:pt>
                <c:pt idx="16">
                  <c:v>4.7</c:v>
                </c:pt>
                <c:pt idx="17">
                  <c:v>5.7</c:v>
                </c:pt>
                <c:pt idx="18">
                  <c:v>5.9</c:v>
                </c:pt>
                <c:pt idx="19">
                  <c:v>3.5</c:v>
                </c:pt>
                <c:pt idx="20">
                  <c:v>5</c:v>
                </c:pt>
                <c:pt idx="21">
                  <c:v>4.9000000000000004</c:v>
                </c:pt>
                <c:pt idx="22">
                  <c:v>6</c:v>
                </c:pt>
                <c:pt idx="23">
                  <c:v>4.2</c:v>
                </c:pt>
                <c:pt idx="24">
                  <c:v>5.8</c:v>
                </c:pt>
                <c:pt idx="25">
                  <c:v>3.6</c:v>
                </c:pt>
                <c:pt idx="26">
                  <c:v>9.4</c:v>
                </c:pt>
                <c:pt idx="27">
                  <c:v>9.4</c:v>
                </c:pt>
                <c:pt idx="28">
                  <c:v>8.3000000000000007</c:v>
                </c:pt>
                <c:pt idx="29">
                  <c:v>10.1</c:v>
                </c:pt>
                <c:pt idx="30">
                  <c:v>10.5</c:v>
                </c:pt>
                <c:pt idx="31">
                  <c:v>12</c:v>
                </c:pt>
                <c:pt idx="32">
                  <c:v>14.3</c:v>
                </c:pt>
                <c:pt idx="33">
                  <c:v>13.1</c:v>
                </c:pt>
                <c:pt idx="34">
                  <c:v>19.5</c:v>
                </c:pt>
                <c:pt idx="35">
                  <c:v>16.600000000000001</c:v>
                </c:pt>
                <c:pt idx="36">
                  <c:v>23</c:v>
                </c:pt>
                <c:pt idx="37">
                  <c:v>22.8</c:v>
                </c:pt>
                <c:pt idx="38">
                  <c:v>26.8</c:v>
                </c:pt>
                <c:pt idx="39">
                  <c:v>22.9</c:v>
                </c:pt>
                <c:pt idx="40">
                  <c:v>22</c:v>
                </c:pt>
                <c:pt idx="41">
                  <c:v>22.2</c:v>
                </c:pt>
                <c:pt idx="42">
                  <c:v>28.1</c:v>
                </c:pt>
                <c:pt idx="43">
                  <c:v>25.6</c:v>
                </c:pt>
                <c:pt idx="44">
                  <c:v>23.9</c:v>
                </c:pt>
                <c:pt idx="45">
                  <c:v>28.5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D5A6-49A5-9FA3-D980983A6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</c:v>
                </c:pt>
              </c:strCache>
            </c:strRef>
          </c:tx>
          <c:spPr>
            <a:ln w="22225">
              <a:solidFill>
                <a:srgbClr val="E5007B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8.6</c:v>
                </c:pt>
                <c:pt idx="1">
                  <c:v>6.6</c:v>
                </c:pt>
                <c:pt idx="2">
                  <c:v>6.5</c:v>
                </c:pt>
                <c:pt idx="3">
                  <c:v>7.1</c:v>
                </c:pt>
                <c:pt idx="4">
                  <c:v>6.5</c:v>
                </c:pt>
                <c:pt idx="5">
                  <c:v>7.7</c:v>
                </c:pt>
                <c:pt idx="6">
                  <c:v>5.9</c:v>
                </c:pt>
                <c:pt idx="7">
                  <c:v>8</c:v>
                </c:pt>
                <c:pt idx="8">
                  <c:v>8</c:v>
                </c:pt>
                <c:pt idx="9">
                  <c:v>7.6</c:v>
                </c:pt>
                <c:pt idx="10">
                  <c:v>7.4</c:v>
                </c:pt>
                <c:pt idx="11">
                  <c:v>8.8000000000000007</c:v>
                </c:pt>
                <c:pt idx="12">
                  <c:v>6.6</c:v>
                </c:pt>
                <c:pt idx="13">
                  <c:v>7.6</c:v>
                </c:pt>
                <c:pt idx="14">
                  <c:v>7.9</c:v>
                </c:pt>
                <c:pt idx="15">
                  <c:v>7.6</c:v>
                </c:pt>
                <c:pt idx="16">
                  <c:v>8.1</c:v>
                </c:pt>
                <c:pt idx="17">
                  <c:v>8.1999999999999993</c:v>
                </c:pt>
                <c:pt idx="18">
                  <c:v>7.1</c:v>
                </c:pt>
                <c:pt idx="19">
                  <c:v>10.1</c:v>
                </c:pt>
                <c:pt idx="20">
                  <c:v>6.9</c:v>
                </c:pt>
                <c:pt idx="21">
                  <c:v>6.2</c:v>
                </c:pt>
                <c:pt idx="22">
                  <c:v>7.4</c:v>
                </c:pt>
                <c:pt idx="23">
                  <c:v>7.5</c:v>
                </c:pt>
                <c:pt idx="24">
                  <c:v>8</c:v>
                </c:pt>
                <c:pt idx="25">
                  <c:v>6.6</c:v>
                </c:pt>
                <c:pt idx="26">
                  <c:v>10.5</c:v>
                </c:pt>
                <c:pt idx="27">
                  <c:v>10.8</c:v>
                </c:pt>
                <c:pt idx="28">
                  <c:v>9.3000000000000007</c:v>
                </c:pt>
                <c:pt idx="29">
                  <c:v>10.1</c:v>
                </c:pt>
                <c:pt idx="30">
                  <c:v>10.8</c:v>
                </c:pt>
                <c:pt idx="31">
                  <c:v>12.2</c:v>
                </c:pt>
                <c:pt idx="32">
                  <c:v>10.5</c:v>
                </c:pt>
                <c:pt idx="33">
                  <c:v>13.8</c:v>
                </c:pt>
                <c:pt idx="34">
                  <c:v>15.6</c:v>
                </c:pt>
                <c:pt idx="35">
                  <c:v>16.399999999999999</c:v>
                </c:pt>
                <c:pt idx="36">
                  <c:v>17</c:v>
                </c:pt>
                <c:pt idx="37">
                  <c:v>18.3</c:v>
                </c:pt>
                <c:pt idx="38">
                  <c:v>14.3</c:v>
                </c:pt>
                <c:pt idx="39">
                  <c:v>17.899999999999999</c:v>
                </c:pt>
                <c:pt idx="40">
                  <c:v>19</c:v>
                </c:pt>
                <c:pt idx="41">
                  <c:v>22.1</c:v>
                </c:pt>
                <c:pt idx="42">
                  <c:v>20.399999999999999</c:v>
                </c:pt>
                <c:pt idx="43">
                  <c:v>19.399999999999999</c:v>
                </c:pt>
                <c:pt idx="44">
                  <c:v>20.3</c:v>
                </c:pt>
                <c:pt idx="4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6-49A5-9FA3-D980983A6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</c:v>
                </c:pt>
              </c:strCache>
            </c:strRef>
          </c:tx>
          <c:spPr>
            <a:ln w="22225">
              <a:solidFill>
                <a:srgbClr val="333399"/>
              </a:solidFill>
              <a:prstDash val="sysDot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0">
                  <c:v>5.5</c:v>
                </c:pt>
                <c:pt idx="1">
                  <c:v>5.3</c:v>
                </c:pt>
                <c:pt idx="2">
                  <c:v>6.1</c:v>
                </c:pt>
                <c:pt idx="3">
                  <c:v>7</c:v>
                </c:pt>
                <c:pt idx="4">
                  <c:v>5.6</c:v>
                </c:pt>
                <c:pt idx="5">
                  <c:v>5.8</c:v>
                </c:pt>
                <c:pt idx="6">
                  <c:v>7.4</c:v>
                </c:pt>
                <c:pt idx="7">
                  <c:v>8.3000000000000007</c:v>
                </c:pt>
                <c:pt idx="8">
                  <c:v>6.2</c:v>
                </c:pt>
                <c:pt idx="9">
                  <c:v>7.4</c:v>
                </c:pt>
                <c:pt idx="10">
                  <c:v>6.3</c:v>
                </c:pt>
                <c:pt idx="11">
                  <c:v>8.1999999999999993</c:v>
                </c:pt>
                <c:pt idx="12">
                  <c:v>7.5</c:v>
                </c:pt>
                <c:pt idx="13">
                  <c:v>7</c:v>
                </c:pt>
                <c:pt idx="14">
                  <c:v>6.8</c:v>
                </c:pt>
                <c:pt idx="15">
                  <c:v>6.5</c:v>
                </c:pt>
                <c:pt idx="16">
                  <c:v>7.7</c:v>
                </c:pt>
                <c:pt idx="17">
                  <c:v>6.1</c:v>
                </c:pt>
                <c:pt idx="18">
                  <c:v>9.4</c:v>
                </c:pt>
                <c:pt idx="19">
                  <c:v>6.4</c:v>
                </c:pt>
                <c:pt idx="20">
                  <c:v>5.4</c:v>
                </c:pt>
                <c:pt idx="21">
                  <c:v>6.7</c:v>
                </c:pt>
                <c:pt idx="22">
                  <c:v>6.6</c:v>
                </c:pt>
                <c:pt idx="23">
                  <c:v>5.7</c:v>
                </c:pt>
                <c:pt idx="24">
                  <c:v>6.5</c:v>
                </c:pt>
                <c:pt idx="25">
                  <c:v>5.2</c:v>
                </c:pt>
                <c:pt idx="26">
                  <c:v>8.1</c:v>
                </c:pt>
                <c:pt idx="27">
                  <c:v>9.3000000000000007</c:v>
                </c:pt>
                <c:pt idx="28">
                  <c:v>8.9</c:v>
                </c:pt>
                <c:pt idx="29">
                  <c:v>7.3</c:v>
                </c:pt>
                <c:pt idx="30">
                  <c:v>6.3</c:v>
                </c:pt>
                <c:pt idx="31">
                  <c:v>9.3000000000000007</c:v>
                </c:pt>
                <c:pt idx="32">
                  <c:v>7.7</c:v>
                </c:pt>
                <c:pt idx="33">
                  <c:v>9.6999999999999993</c:v>
                </c:pt>
                <c:pt idx="34">
                  <c:v>10.5</c:v>
                </c:pt>
                <c:pt idx="35">
                  <c:v>11.3</c:v>
                </c:pt>
                <c:pt idx="36">
                  <c:v>10.5</c:v>
                </c:pt>
                <c:pt idx="37">
                  <c:v>13.4</c:v>
                </c:pt>
                <c:pt idx="38">
                  <c:v>12.5</c:v>
                </c:pt>
                <c:pt idx="39">
                  <c:v>14.4</c:v>
                </c:pt>
                <c:pt idx="40">
                  <c:v>14.9</c:v>
                </c:pt>
                <c:pt idx="41">
                  <c:v>14</c:v>
                </c:pt>
                <c:pt idx="42">
                  <c:v>15.2</c:v>
                </c:pt>
                <c:pt idx="43">
                  <c:v>13.2</c:v>
                </c:pt>
                <c:pt idx="44">
                  <c:v>13.9</c:v>
                </c:pt>
                <c:pt idx="45">
                  <c:v>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3E-4F4B-BE61-57AE8A9BC1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</c:v>
                </c:pt>
              </c:strCache>
            </c:strRef>
          </c:tx>
          <c:spPr>
            <a:ln w="22225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Sheet1!$E$2:$E$47</c:f>
              <c:numCache>
                <c:formatCode>General</c:formatCode>
                <c:ptCount val="46"/>
                <c:pt idx="0">
                  <c:v>5.4</c:v>
                </c:pt>
                <c:pt idx="1">
                  <c:v>5.2</c:v>
                </c:pt>
                <c:pt idx="2">
                  <c:v>6.1</c:v>
                </c:pt>
                <c:pt idx="3">
                  <c:v>7.1</c:v>
                </c:pt>
                <c:pt idx="4">
                  <c:v>5.6</c:v>
                </c:pt>
                <c:pt idx="5">
                  <c:v>7.3</c:v>
                </c:pt>
                <c:pt idx="6">
                  <c:v>7.5</c:v>
                </c:pt>
                <c:pt idx="7">
                  <c:v>8.5</c:v>
                </c:pt>
                <c:pt idx="8">
                  <c:v>5.6</c:v>
                </c:pt>
                <c:pt idx="9">
                  <c:v>5.0999999999999996</c:v>
                </c:pt>
                <c:pt idx="10">
                  <c:v>8.3000000000000007</c:v>
                </c:pt>
                <c:pt idx="11">
                  <c:v>8</c:v>
                </c:pt>
                <c:pt idx="12">
                  <c:v>5.5</c:v>
                </c:pt>
                <c:pt idx="13">
                  <c:v>6.4</c:v>
                </c:pt>
                <c:pt idx="14">
                  <c:v>6.7</c:v>
                </c:pt>
                <c:pt idx="15">
                  <c:v>6.4</c:v>
                </c:pt>
                <c:pt idx="16">
                  <c:v>7.6</c:v>
                </c:pt>
                <c:pt idx="17">
                  <c:v>5.6</c:v>
                </c:pt>
                <c:pt idx="18">
                  <c:v>8.1999999999999993</c:v>
                </c:pt>
                <c:pt idx="19">
                  <c:v>7</c:v>
                </c:pt>
                <c:pt idx="20">
                  <c:v>6.4</c:v>
                </c:pt>
                <c:pt idx="21">
                  <c:v>7.7</c:v>
                </c:pt>
                <c:pt idx="22">
                  <c:v>5.6</c:v>
                </c:pt>
                <c:pt idx="23">
                  <c:v>6.1</c:v>
                </c:pt>
                <c:pt idx="24">
                  <c:v>5.0999999999999996</c:v>
                </c:pt>
                <c:pt idx="25">
                  <c:v>5.7</c:v>
                </c:pt>
                <c:pt idx="26">
                  <c:v>6.7</c:v>
                </c:pt>
                <c:pt idx="27">
                  <c:v>7.2</c:v>
                </c:pt>
                <c:pt idx="28">
                  <c:v>6.5</c:v>
                </c:pt>
                <c:pt idx="29">
                  <c:v>6.4</c:v>
                </c:pt>
                <c:pt idx="30">
                  <c:v>6.5</c:v>
                </c:pt>
                <c:pt idx="31">
                  <c:v>6.9</c:v>
                </c:pt>
                <c:pt idx="32">
                  <c:v>6.4</c:v>
                </c:pt>
                <c:pt idx="33">
                  <c:v>6.2</c:v>
                </c:pt>
                <c:pt idx="34">
                  <c:v>7.7</c:v>
                </c:pt>
                <c:pt idx="35">
                  <c:v>8.8000000000000007</c:v>
                </c:pt>
                <c:pt idx="36">
                  <c:v>10.199999999999999</c:v>
                </c:pt>
                <c:pt idx="37">
                  <c:v>8</c:v>
                </c:pt>
                <c:pt idx="38">
                  <c:v>10.8</c:v>
                </c:pt>
                <c:pt idx="39">
                  <c:v>11.1</c:v>
                </c:pt>
                <c:pt idx="40">
                  <c:v>11.7</c:v>
                </c:pt>
                <c:pt idx="41">
                  <c:v>8.5</c:v>
                </c:pt>
                <c:pt idx="42">
                  <c:v>11.2</c:v>
                </c:pt>
                <c:pt idx="43">
                  <c:v>10.1</c:v>
                </c:pt>
                <c:pt idx="44">
                  <c:v>11.3</c:v>
                </c:pt>
                <c:pt idx="45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3E-4F4B-BE61-57AE8A9BC17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</c:v>
                </c:pt>
              </c:strCache>
            </c:strRef>
          </c:tx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Sheet1!$F$2:$F$47</c:f>
              <c:numCache>
                <c:formatCode>General</c:formatCode>
                <c:ptCount val="46"/>
                <c:pt idx="0">
                  <c:v>4.5999999999999996</c:v>
                </c:pt>
                <c:pt idx="1">
                  <c:v>3.7</c:v>
                </c:pt>
                <c:pt idx="2">
                  <c:v>5.3</c:v>
                </c:pt>
                <c:pt idx="3">
                  <c:v>3.7</c:v>
                </c:pt>
                <c:pt idx="4">
                  <c:v>4.3</c:v>
                </c:pt>
                <c:pt idx="5">
                  <c:v>5.3</c:v>
                </c:pt>
                <c:pt idx="6">
                  <c:v>4.5</c:v>
                </c:pt>
                <c:pt idx="7">
                  <c:v>5.4</c:v>
                </c:pt>
                <c:pt idx="8">
                  <c:v>6.6</c:v>
                </c:pt>
                <c:pt idx="9">
                  <c:v>6.1</c:v>
                </c:pt>
                <c:pt idx="10">
                  <c:v>3.8</c:v>
                </c:pt>
                <c:pt idx="11">
                  <c:v>5.6</c:v>
                </c:pt>
                <c:pt idx="12">
                  <c:v>5</c:v>
                </c:pt>
                <c:pt idx="13">
                  <c:v>4.4000000000000004</c:v>
                </c:pt>
                <c:pt idx="14">
                  <c:v>5.2</c:v>
                </c:pt>
                <c:pt idx="15">
                  <c:v>5.6</c:v>
                </c:pt>
                <c:pt idx="16">
                  <c:v>6.1</c:v>
                </c:pt>
                <c:pt idx="17">
                  <c:v>4.5999999999999996</c:v>
                </c:pt>
                <c:pt idx="18">
                  <c:v>4.4000000000000004</c:v>
                </c:pt>
                <c:pt idx="19">
                  <c:v>4.7</c:v>
                </c:pt>
                <c:pt idx="20">
                  <c:v>4.4000000000000004</c:v>
                </c:pt>
                <c:pt idx="21">
                  <c:v>4</c:v>
                </c:pt>
                <c:pt idx="22">
                  <c:v>5.9</c:v>
                </c:pt>
                <c:pt idx="23">
                  <c:v>8.6999999999999993</c:v>
                </c:pt>
                <c:pt idx="24">
                  <c:v>4.2</c:v>
                </c:pt>
                <c:pt idx="25">
                  <c:v>6.2</c:v>
                </c:pt>
                <c:pt idx="26">
                  <c:v>4.4000000000000004</c:v>
                </c:pt>
                <c:pt idx="27">
                  <c:v>5.8</c:v>
                </c:pt>
                <c:pt idx="28">
                  <c:v>4.0999999999999996</c:v>
                </c:pt>
                <c:pt idx="29">
                  <c:v>6.8</c:v>
                </c:pt>
                <c:pt idx="30">
                  <c:v>5.5</c:v>
                </c:pt>
                <c:pt idx="31">
                  <c:v>5.2</c:v>
                </c:pt>
                <c:pt idx="32">
                  <c:v>5.7</c:v>
                </c:pt>
                <c:pt idx="33">
                  <c:v>3.8</c:v>
                </c:pt>
                <c:pt idx="34">
                  <c:v>4.5999999999999996</c:v>
                </c:pt>
                <c:pt idx="35">
                  <c:v>5.9</c:v>
                </c:pt>
                <c:pt idx="36">
                  <c:v>7.5</c:v>
                </c:pt>
                <c:pt idx="37">
                  <c:v>7.2</c:v>
                </c:pt>
                <c:pt idx="38">
                  <c:v>9.4</c:v>
                </c:pt>
                <c:pt idx="39">
                  <c:v>8.6999999999999993</c:v>
                </c:pt>
                <c:pt idx="40">
                  <c:v>6.7</c:v>
                </c:pt>
                <c:pt idx="41">
                  <c:v>6.1</c:v>
                </c:pt>
                <c:pt idx="42">
                  <c:v>8.8000000000000007</c:v>
                </c:pt>
                <c:pt idx="43">
                  <c:v>9.8000000000000007</c:v>
                </c:pt>
                <c:pt idx="44">
                  <c:v>7.6</c:v>
                </c:pt>
                <c:pt idx="4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89-48BF-B156-80197ABC3F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65+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Sheet1!$G$2:$G$47</c:f>
              <c:numCache>
                <c:formatCode>General</c:formatCode>
                <c:ptCount val="46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  <c:pt idx="3">
                  <c:v>2.5</c:v>
                </c:pt>
                <c:pt idx="4">
                  <c:v>1.7</c:v>
                </c:pt>
                <c:pt idx="5">
                  <c:v>1.7</c:v>
                </c:pt>
                <c:pt idx="6">
                  <c:v>2.1</c:v>
                </c:pt>
                <c:pt idx="7">
                  <c:v>2.2999999999999998</c:v>
                </c:pt>
                <c:pt idx="8">
                  <c:v>2.2000000000000002</c:v>
                </c:pt>
                <c:pt idx="9">
                  <c:v>1.7</c:v>
                </c:pt>
                <c:pt idx="10">
                  <c:v>2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2.1</c:v>
                </c:pt>
                <c:pt idx="14">
                  <c:v>2.4</c:v>
                </c:pt>
                <c:pt idx="15">
                  <c:v>2.2999999999999998</c:v>
                </c:pt>
                <c:pt idx="16">
                  <c:v>1.5</c:v>
                </c:pt>
                <c:pt idx="17">
                  <c:v>2</c:v>
                </c:pt>
                <c:pt idx="18">
                  <c:v>2</c:v>
                </c:pt>
                <c:pt idx="19">
                  <c:v>2.9</c:v>
                </c:pt>
                <c:pt idx="20">
                  <c:v>2</c:v>
                </c:pt>
                <c:pt idx="21">
                  <c:v>2</c:v>
                </c:pt>
                <c:pt idx="22">
                  <c:v>2.2000000000000002</c:v>
                </c:pt>
                <c:pt idx="23">
                  <c:v>2</c:v>
                </c:pt>
                <c:pt idx="24">
                  <c:v>1.8</c:v>
                </c:pt>
                <c:pt idx="25">
                  <c:v>2.4</c:v>
                </c:pt>
                <c:pt idx="26">
                  <c:v>1.6</c:v>
                </c:pt>
                <c:pt idx="27">
                  <c:v>2.2999999999999998</c:v>
                </c:pt>
                <c:pt idx="28">
                  <c:v>2.6</c:v>
                </c:pt>
                <c:pt idx="29">
                  <c:v>2.7</c:v>
                </c:pt>
                <c:pt idx="30">
                  <c:v>3.1</c:v>
                </c:pt>
                <c:pt idx="31">
                  <c:v>1.9</c:v>
                </c:pt>
                <c:pt idx="32">
                  <c:v>2.2000000000000002</c:v>
                </c:pt>
                <c:pt idx="33">
                  <c:v>2.2999999999999998</c:v>
                </c:pt>
                <c:pt idx="34">
                  <c:v>2.1</c:v>
                </c:pt>
                <c:pt idx="35">
                  <c:v>1.9</c:v>
                </c:pt>
                <c:pt idx="36">
                  <c:v>2.7</c:v>
                </c:pt>
                <c:pt idx="37">
                  <c:v>1.6</c:v>
                </c:pt>
                <c:pt idx="38">
                  <c:v>3.1</c:v>
                </c:pt>
                <c:pt idx="39">
                  <c:v>4</c:v>
                </c:pt>
                <c:pt idx="40">
                  <c:v>3.7</c:v>
                </c:pt>
                <c:pt idx="41">
                  <c:v>2.8</c:v>
                </c:pt>
                <c:pt idx="42">
                  <c:v>5.7</c:v>
                </c:pt>
                <c:pt idx="43">
                  <c:v>3</c:v>
                </c:pt>
                <c:pt idx="44">
                  <c:v>3.8</c:v>
                </c:pt>
                <c:pt idx="45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89-48BF-B156-80197ABC3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086984"/>
        <c:axId val="324160008"/>
        <c:extLst/>
      </c:lineChart>
      <c:catAx>
        <c:axId val="27008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 sz="1200" baseline="0"/>
            </a:pPr>
            <a:endParaRPr lang="en-US"/>
          </a:p>
        </c:txPr>
        <c:crossAx val="324160008"/>
        <c:crosses val="autoZero"/>
        <c:auto val="1"/>
        <c:lblAlgn val="ctr"/>
        <c:lblOffset val="100"/>
        <c:noMultiLvlLbl val="0"/>
      </c:catAx>
      <c:valAx>
        <c:axId val="324160008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  <a:r>
                  <a:rPr lang="en-GB" sz="1600" b="0" baseline="0" dirty="0"/>
                  <a:t> of e-cigarette users</a:t>
                </a:r>
                <a:endParaRPr lang="en-GB" sz="1600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0086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204641557464709E-2"/>
          <c:y val="1.5232292460015232E-2"/>
          <c:w val="0.1578942798906677"/>
          <c:h val="0.4032362024815443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5353844658307"/>
          <c:y val="6.0210193542340779E-2"/>
          <c:w val="0.8521347331583552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85.8</c:v>
                </c:pt>
                <c:pt idx="1">
                  <c:v>77</c:v>
                </c:pt>
                <c:pt idx="2">
                  <c:v>71.8</c:v>
                </c:pt>
                <c:pt idx="3">
                  <c:v>78.7</c:v>
                </c:pt>
                <c:pt idx="4">
                  <c:v>72</c:v>
                </c:pt>
                <c:pt idx="5">
                  <c:v>70.7</c:v>
                </c:pt>
                <c:pt idx="6">
                  <c:v>73.3</c:v>
                </c:pt>
                <c:pt idx="7">
                  <c:v>71.400000000000006</c:v>
                </c:pt>
                <c:pt idx="8">
                  <c:v>68.5</c:v>
                </c:pt>
                <c:pt idx="9">
                  <c:v>67.900000000000006</c:v>
                </c:pt>
                <c:pt idx="10">
                  <c:v>68.5</c:v>
                </c:pt>
                <c:pt idx="11">
                  <c:v>62.6</c:v>
                </c:pt>
                <c:pt idx="12">
                  <c:v>57.6</c:v>
                </c:pt>
                <c:pt idx="13">
                  <c:v>55.9</c:v>
                </c:pt>
                <c:pt idx="14">
                  <c:v>63.1</c:v>
                </c:pt>
                <c:pt idx="15">
                  <c:v>54.8</c:v>
                </c:pt>
                <c:pt idx="16">
                  <c:v>59.5</c:v>
                </c:pt>
                <c:pt idx="17">
                  <c:v>61.3</c:v>
                </c:pt>
                <c:pt idx="18">
                  <c:v>58.7</c:v>
                </c:pt>
                <c:pt idx="19">
                  <c:v>60.6</c:v>
                </c:pt>
                <c:pt idx="20">
                  <c:v>55.6</c:v>
                </c:pt>
                <c:pt idx="21">
                  <c:v>59.9</c:v>
                </c:pt>
                <c:pt idx="22">
                  <c:v>55.7</c:v>
                </c:pt>
                <c:pt idx="23">
                  <c:v>54.3</c:v>
                </c:pt>
                <c:pt idx="24">
                  <c:v>52.6</c:v>
                </c:pt>
                <c:pt idx="25">
                  <c:v>53.9</c:v>
                </c:pt>
                <c:pt idx="26">
                  <c:v>50</c:v>
                </c:pt>
                <c:pt idx="27">
                  <c:v>49</c:v>
                </c:pt>
                <c:pt idx="28">
                  <c:v>48.2</c:v>
                </c:pt>
                <c:pt idx="29">
                  <c:v>50.7</c:v>
                </c:pt>
                <c:pt idx="30">
                  <c:v>54.5</c:v>
                </c:pt>
                <c:pt idx="31">
                  <c:v>50.8</c:v>
                </c:pt>
                <c:pt idx="32">
                  <c:v>50.2</c:v>
                </c:pt>
                <c:pt idx="33">
                  <c:v>47.5</c:v>
                </c:pt>
                <c:pt idx="34">
                  <c:v>50.1</c:v>
                </c:pt>
                <c:pt idx="35">
                  <c:v>47.6</c:v>
                </c:pt>
                <c:pt idx="36">
                  <c:v>48.2</c:v>
                </c:pt>
                <c:pt idx="37">
                  <c:v>47.7</c:v>
                </c:pt>
                <c:pt idx="38">
                  <c:v>44.5</c:v>
                </c:pt>
                <c:pt idx="39">
                  <c:v>42.5</c:v>
                </c:pt>
                <c:pt idx="40">
                  <c:v>44.4</c:v>
                </c:pt>
                <c:pt idx="41">
                  <c:v>37.4</c:v>
                </c:pt>
                <c:pt idx="42">
                  <c:v>39.200000000000003</c:v>
                </c:pt>
                <c:pt idx="43">
                  <c:v>38.9</c:v>
                </c:pt>
                <c:pt idx="44">
                  <c:v>36</c:v>
                </c:pt>
                <c:pt idx="45">
                  <c:v>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74.900000000000006</c:v>
                </c:pt>
                <c:pt idx="1">
                  <c:v>70</c:v>
                </c:pt>
                <c:pt idx="2">
                  <c:v>72</c:v>
                </c:pt>
                <c:pt idx="3">
                  <c:v>71.599999999999994</c:v>
                </c:pt>
                <c:pt idx="4">
                  <c:v>67.599999999999994</c:v>
                </c:pt>
                <c:pt idx="5">
                  <c:v>63.6</c:v>
                </c:pt>
                <c:pt idx="6">
                  <c:v>68.3</c:v>
                </c:pt>
                <c:pt idx="7">
                  <c:v>70</c:v>
                </c:pt>
                <c:pt idx="8">
                  <c:v>70.7</c:v>
                </c:pt>
                <c:pt idx="9">
                  <c:v>68.3</c:v>
                </c:pt>
                <c:pt idx="10">
                  <c:v>67.599999999999994</c:v>
                </c:pt>
                <c:pt idx="11">
                  <c:v>72.599999999999994</c:v>
                </c:pt>
                <c:pt idx="12">
                  <c:v>64.400000000000006</c:v>
                </c:pt>
                <c:pt idx="13">
                  <c:v>56.8</c:v>
                </c:pt>
                <c:pt idx="14">
                  <c:v>68.400000000000006</c:v>
                </c:pt>
                <c:pt idx="15">
                  <c:v>63.5</c:v>
                </c:pt>
                <c:pt idx="16">
                  <c:v>73.8</c:v>
                </c:pt>
                <c:pt idx="17">
                  <c:v>69.900000000000006</c:v>
                </c:pt>
                <c:pt idx="18">
                  <c:v>70.5</c:v>
                </c:pt>
                <c:pt idx="19">
                  <c:v>72.7</c:v>
                </c:pt>
                <c:pt idx="20">
                  <c:v>76.099999999999994</c:v>
                </c:pt>
                <c:pt idx="21">
                  <c:v>55.9</c:v>
                </c:pt>
                <c:pt idx="22">
                  <c:v>68.3</c:v>
                </c:pt>
                <c:pt idx="23">
                  <c:v>75.599999999999994</c:v>
                </c:pt>
                <c:pt idx="24">
                  <c:v>65</c:v>
                </c:pt>
                <c:pt idx="25">
                  <c:v>72.5</c:v>
                </c:pt>
                <c:pt idx="26">
                  <c:v>68.2</c:v>
                </c:pt>
                <c:pt idx="27">
                  <c:v>70.5</c:v>
                </c:pt>
                <c:pt idx="28">
                  <c:v>67.099999999999994</c:v>
                </c:pt>
                <c:pt idx="29">
                  <c:v>62.3</c:v>
                </c:pt>
                <c:pt idx="30">
                  <c:v>68</c:v>
                </c:pt>
                <c:pt idx="31">
                  <c:v>67</c:v>
                </c:pt>
                <c:pt idx="32">
                  <c:v>66.3</c:v>
                </c:pt>
                <c:pt idx="33">
                  <c:v>56.9</c:v>
                </c:pt>
                <c:pt idx="34">
                  <c:v>65.400000000000006</c:v>
                </c:pt>
                <c:pt idx="35">
                  <c:v>65.8</c:v>
                </c:pt>
                <c:pt idx="36">
                  <c:v>61.4</c:v>
                </c:pt>
                <c:pt idx="37">
                  <c:v>66</c:v>
                </c:pt>
                <c:pt idx="38">
                  <c:v>70.599999999999994</c:v>
                </c:pt>
                <c:pt idx="39">
                  <c:v>69.400000000000006</c:v>
                </c:pt>
                <c:pt idx="40">
                  <c:v>60.5</c:v>
                </c:pt>
                <c:pt idx="41">
                  <c:v>55.8</c:v>
                </c:pt>
                <c:pt idx="42">
                  <c:v>61.9</c:v>
                </c:pt>
                <c:pt idx="43">
                  <c:v>64.7</c:v>
                </c:pt>
                <c:pt idx="44">
                  <c:v>56.4</c:v>
                </c:pt>
                <c:pt idx="45">
                  <c:v>63.6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1576"/>
        <c:axId val="324161968"/>
      </c:lineChart>
      <c:catAx>
        <c:axId val="324161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 anchor="ctr" anchorCtr="1"/>
          <a:lstStyle/>
          <a:p>
            <a:pPr>
              <a:defRPr sz="1200"/>
            </a:pPr>
            <a:endParaRPr lang="en-US"/>
          </a:p>
        </c:txPr>
        <c:crossAx val="3241619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416196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1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51531058617677"/>
          <c:y val="4.2024675852850989E-2"/>
          <c:w val="0.12347234373481093"/>
          <c:h val="0.16490477993476338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94279187323816E-2"/>
          <c:y val="5.0663030166176785E-2"/>
          <c:w val="0.86448041217070093"/>
          <c:h val="0.75792886508351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E-cigs</c:v>
                </c:pt>
              </c:strCache>
            </c:strRef>
          </c:tx>
          <c:spPr>
            <a:ln w="22225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80.400000000000006</c:v>
                </c:pt>
                <c:pt idx="1">
                  <c:v>65.599999999999994</c:v>
                </c:pt>
                <c:pt idx="2">
                  <c:v>60.8</c:v>
                </c:pt>
                <c:pt idx="3">
                  <c:v>73</c:v>
                </c:pt>
                <c:pt idx="4">
                  <c:v>63.6</c:v>
                </c:pt>
                <c:pt idx="5">
                  <c:v>66.8</c:v>
                </c:pt>
                <c:pt idx="6">
                  <c:v>61.2</c:v>
                </c:pt>
                <c:pt idx="7">
                  <c:v>67.099999999999994</c:v>
                </c:pt>
                <c:pt idx="8">
                  <c:v>57.6</c:v>
                </c:pt>
                <c:pt idx="9">
                  <c:v>62.2</c:v>
                </c:pt>
                <c:pt idx="10">
                  <c:v>59.9</c:v>
                </c:pt>
                <c:pt idx="11">
                  <c:v>48.6</c:v>
                </c:pt>
                <c:pt idx="12">
                  <c:v>46.4</c:v>
                </c:pt>
                <c:pt idx="13">
                  <c:v>50.9</c:v>
                </c:pt>
                <c:pt idx="14">
                  <c:v>50.8</c:v>
                </c:pt>
                <c:pt idx="15">
                  <c:v>37</c:v>
                </c:pt>
                <c:pt idx="16">
                  <c:v>48.5</c:v>
                </c:pt>
                <c:pt idx="17">
                  <c:v>50</c:v>
                </c:pt>
                <c:pt idx="18">
                  <c:v>48.6</c:v>
                </c:pt>
                <c:pt idx="19">
                  <c:v>50.9</c:v>
                </c:pt>
                <c:pt idx="20">
                  <c:v>44.5</c:v>
                </c:pt>
                <c:pt idx="21">
                  <c:v>55.2</c:v>
                </c:pt>
                <c:pt idx="22">
                  <c:v>49.8</c:v>
                </c:pt>
                <c:pt idx="23">
                  <c:v>47.6</c:v>
                </c:pt>
                <c:pt idx="24">
                  <c:v>42.2</c:v>
                </c:pt>
                <c:pt idx="25">
                  <c:v>49.2</c:v>
                </c:pt>
                <c:pt idx="26">
                  <c:v>42</c:v>
                </c:pt>
                <c:pt idx="27">
                  <c:v>42.1</c:v>
                </c:pt>
                <c:pt idx="28">
                  <c:v>42.3</c:v>
                </c:pt>
                <c:pt idx="29">
                  <c:v>40</c:v>
                </c:pt>
                <c:pt idx="30">
                  <c:v>44.8</c:v>
                </c:pt>
                <c:pt idx="31">
                  <c:v>41.2</c:v>
                </c:pt>
                <c:pt idx="32">
                  <c:v>45.1</c:v>
                </c:pt>
                <c:pt idx="33">
                  <c:v>42</c:v>
                </c:pt>
                <c:pt idx="34">
                  <c:v>46.7</c:v>
                </c:pt>
                <c:pt idx="35">
                  <c:v>46.6</c:v>
                </c:pt>
                <c:pt idx="36">
                  <c:v>46.5</c:v>
                </c:pt>
                <c:pt idx="37">
                  <c:v>44.8</c:v>
                </c:pt>
                <c:pt idx="38">
                  <c:v>34.9</c:v>
                </c:pt>
                <c:pt idx="39">
                  <c:v>45</c:v>
                </c:pt>
                <c:pt idx="40">
                  <c:v>35.4</c:v>
                </c:pt>
                <c:pt idx="41">
                  <c:v>29.6</c:v>
                </c:pt>
                <c:pt idx="42">
                  <c:v>31.7</c:v>
                </c:pt>
                <c:pt idx="43">
                  <c:v>31.8</c:v>
                </c:pt>
                <c:pt idx="44">
                  <c:v>29.3</c:v>
                </c:pt>
                <c:pt idx="45">
                  <c:v>41.8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1-4524-B960-2154CDEE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NRT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2013-Q4</c:v>
                </c:pt>
                <c:pt idx="1">
                  <c:v>2014-Q1</c:v>
                </c:pt>
                <c:pt idx="2">
                  <c:v>2014-Q2</c:v>
                </c:pt>
                <c:pt idx="3">
                  <c:v>2014-Q3</c:v>
                </c:pt>
                <c:pt idx="4">
                  <c:v>2014-Q4</c:v>
                </c:pt>
                <c:pt idx="5">
                  <c:v>2015-Q1</c:v>
                </c:pt>
                <c:pt idx="6">
                  <c:v>2015-Q2</c:v>
                </c:pt>
                <c:pt idx="7">
                  <c:v>2015-Q3</c:v>
                </c:pt>
                <c:pt idx="8">
                  <c:v>2015-Q4</c:v>
                </c:pt>
                <c:pt idx="9">
                  <c:v>2016-Q1</c:v>
                </c:pt>
                <c:pt idx="10">
                  <c:v>2016-Q2</c:v>
                </c:pt>
                <c:pt idx="11">
                  <c:v>2016-Q3</c:v>
                </c:pt>
                <c:pt idx="12">
                  <c:v>2016-Q4</c:v>
                </c:pt>
                <c:pt idx="13">
                  <c:v>2017-Q1</c:v>
                </c:pt>
                <c:pt idx="14">
                  <c:v>2017-Q2</c:v>
                </c:pt>
                <c:pt idx="15">
                  <c:v>2017-Q3</c:v>
                </c:pt>
                <c:pt idx="16">
                  <c:v>2017-Q4</c:v>
                </c:pt>
                <c:pt idx="17">
                  <c:v>2018-Q1</c:v>
                </c:pt>
                <c:pt idx="18">
                  <c:v>2018-Q2</c:v>
                </c:pt>
                <c:pt idx="19">
                  <c:v>2018-Q3</c:v>
                </c:pt>
                <c:pt idx="20">
                  <c:v>2018-Q4</c:v>
                </c:pt>
                <c:pt idx="21">
                  <c:v>2019-Q1</c:v>
                </c:pt>
                <c:pt idx="22">
                  <c:v>2019-Q2</c:v>
                </c:pt>
                <c:pt idx="23">
                  <c:v>2019-Q3</c:v>
                </c:pt>
                <c:pt idx="24">
                  <c:v>2019-Q4</c:v>
                </c:pt>
                <c:pt idx="25">
                  <c:v>2020-Q1</c:v>
                </c:pt>
                <c:pt idx="26">
                  <c:v>2020-Q2</c:v>
                </c:pt>
                <c:pt idx="27">
                  <c:v>2020-Q3</c:v>
                </c:pt>
                <c:pt idx="28">
                  <c:v>2020-Q4</c:v>
                </c:pt>
                <c:pt idx="29">
                  <c:v>2021-Q1</c:v>
                </c:pt>
                <c:pt idx="30">
                  <c:v>2021-Q2</c:v>
                </c:pt>
                <c:pt idx="31">
                  <c:v>2021-Q3</c:v>
                </c:pt>
                <c:pt idx="32">
                  <c:v>2021-Q4</c:v>
                </c:pt>
                <c:pt idx="33">
                  <c:v>2022-Q1</c:v>
                </c:pt>
                <c:pt idx="34">
                  <c:v>2022-Q2</c:v>
                </c:pt>
                <c:pt idx="35">
                  <c:v>2022-Q3</c:v>
                </c:pt>
                <c:pt idx="36">
                  <c:v>2022-Q4</c:v>
                </c:pt>
                <c:pt idx="37">
                  <c:v>2023-Q1</c:v>
                </c:pt>
                <c:pt idx="38">
                  <c:v>2023-Q2</c:v>
                </c:pt>
                <c:pt idx="39">
                  <c:v>2023-Q3</c:v>
                </c:pt>
                <c:pt idx="40">
                  <c:v>2023-Q4</c:v>
                </c:pt>
                <c:pt idx="41">
                  <c:v>2024-Q1</c:v>
                </c:pt>
                <c:pt idx="42">
                  <c:v>2024-Q2</c:v>
                </c:pt>
                <c:pt idx="43">
                  <c:v>2024-Q3</c:v>
                </c:pt>
                <c:pt idx="44">
                  <c:v>2024-Q4</c:v>
                </c:pt>
                <c:pt idx="45">
                  <c:v>2025-Q1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0">
                  <c:v>60.7</c:v>
                </c:pt>
                <c:pt idx="1">
                  <c:v>57.7</c:v>
                </c:pt>
                <c:pt idx="2">
                  <c:v>59.6</c:v>
                </c:pt>
                <c:pt idx="3">
                  <c:v>58.1</c:v>
                </c:pt>
                <c:pt idx="4">
                  <c:v>55.7</c:v>
                </c:pt>
                <c:pt idx="5">
                  <c:v>64.099999999999994</c:v>
                </c:pt>
                <c:pt idx="6">
                  <c:v>55.1</c:v>
                </c:pt>
                <c:pt idx="7">
                  <c:v>56.6</c:v>
                </c:pt>
                <c:pt idx="8">
                  <c:v>58.2</c:v>
                </c:pt>
                <c:pt idx="9">
                  <c:v>53</c:v>
                </c:pt>
                <c:pt idx="10">
                  <c:v>69.099999999999994</c:v>
                </c:pt>
                <c:pt idx="11">
                  <c:v>55.5</c:v>
                </c:pt>
                <c:pt idx="12">
                  <c:v>55.8</c:v>
                </c:pt>
                <c:pt idx="13">
                  <c:v>48.9</c:v>
                </c:pt>
                <c:pt idx="14">
                  <c:v>48.1</c:v>
                </c:pt>
                <c:pt idx="15">
                  <c:v>49.7</c:v>
                </c:pt>
                <c:pt idx="16">
                  <c:v>79.8</c:v>
                </c:pt>
                <c:pt idx="17">
                  <c:v>61.4</c:v>
                </c:pt>
                <c:pt idx="18">
                  <c:v>63.2</c:v>
                </c:pt>
                <c:pt idx="19">
                  <c:v>58.8</c:v>
                </c:pt>
                <c:pt idx="20">
                  <c:v>68.3</c:v>
                </c:pt>
                <c:pt idx="21">
                  <c:v>50.6</c:v>
                </c:pt>
                <c:pt idx="22">
                  <c:v>63.1</c:v>
                </c:pt>
                <c:pt idx="23">
                  <c:v>78.8</c:v>
                </c:pt>
                <c:pt idx="24">
                  <c:v>58.9</c:v>
                </c:pt>
                <c:pt idx="25">
                  <c:v>55.1</c:v>
                </c:pt>
                <c:pt idx="26">
                  <c:v>56.6</c:v>
                </c:pt>
                <c:pt idx="27">
                  <c:v>56.2</c:v>
                </c:pt>
                <c:pt idx="28">
                  <c:v>52.5</c:v>
                </c:pt>
                <c:pt idx="29">
                  <c:v>44.8</c:v>
                </c:pt>
                <c:pt idx="30">
                  <c:v>64</c:v>
                </c:pt>
                <c:pt idx="31">
                  <c:v>56.9</c:v>
                </c:pt>
                <c:pt idx="32">
                  <c:v>62.8</c:v>
                </c:pt>
                <c:pt idx="33">
                  <c:v>44.1</c:v>
                </c:pt>
                <c:pt idx="34">
                  <c:v>49.4</c:v>
                </c:pt>
                <c:pt idx="35">
                  <c:v>57.7</c:v>
                </c:pt>
                <c:pt idx="36">
                  <c:v>52.8</c:v>
                </c:pt>
                <c:pt idx="37">
                  <c:v>65.2</c:v>
                </c:pt>
                <c:pt idx="38">
                  <c:v>67.900000000000006</c:v>
                </c:pt>
                <c:pt idx="39">
                  <c:v>57.4</c:v>
                </c:pt>
                <c:pt idx="40">
                  <c:v>51.5</c:v>
                </c:pt>
                <c:pt idx="41">
                  <c:v>45.8</c:v>
                </c:pt>
                <c:pt idx="42">
                  <c:v>42.4</c:v>
                </c:pt>
                <c:pt idx="43">
                  <c:v>71.400000000000006</c:v>
                </c:pt>
                <c:pt idx="44">
                  <c:v>40.299999999999997</c:v>
                </c:pt>
                <c:pt idx="45">
                  <c:v>71.900000000000006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1-4524-B960-2154CDEE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162360"/>
        <c:axId val="324161184"/>
      </c:lineChart>
      <c:catAx>
        <c:axId val="32416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040000" vert="horz"/>
          <a:lstStyle/>
          <a:p>
            <a:pPr>
              <a:defRPr sz="1200"/>
            </a:pPr>
            <a:endParaRPr lang="en-US"/>
          </a:p>
        </c:txPr>
        <c:crossAx val="324161184"/>
        <c:crosses val="autoZero"/>
        <c:auto val="1"/>
        <c:lblAlgn val="ctr"/>
        <c:lblOffset val="100"/>
        <c:tickLblSkip val="2"/>
        <c:noMultiLvlLbl val="0"/>
      </c:catAx>
      <c:valAx>
        <c:axId val="32416118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2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03543307086613"/>
          <c:y val="4.8389469223843525E-2"/>
          <c:w val="0.12195222125012151"/>
          <c:h val="0.17126957330575593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26742490522"/>
          <c:y val="4.6688493814474777E-2"/>
          <c:w val="0.8325371828521434"/>
          <c:h val="0.74592413666125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50800">
              <a:noFill/>
            </a:ln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4"/>
                <c:pt idx="0">
                  <c:v>5.9</c:v>
                </c:pt>
                <c:pt idx="1">
                  <c:v>12.9</c:v>
                </c:pt>
                <c:pt idx="2">
                  <c:v>44.9</c:v>
                </c:pt>
                <c:pt idx="3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7C3-98E9-2AD0EC2789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50800"/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4"/>
                <c:pt idx="0">
                  <c:v>5.2</c:v>
                </c:pt>
                <c:pt idx="1">
                  <c:v>6.7</c:v>
                </c:pt>
                <c:pt idx="2">
                  <c:v>44.6</c:v>
                </c:pt>
                <c:pt idx="3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5-47C3-98E9-2AD0EC2789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solidFill>
              <a:srgbClr val="EC419F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4"/>
                <c:pt idx="0">
                  <c:v>3.2</c:v>
                </c:pt>
                <c:pt idx="1">
                  <c:v>13.6</c:v>
                </c:pt>
                <c:pt idx="2">
                  <c:v>37.700000000000003</c:v>
                </c:pt>
                <c:pt idx="3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5-4482-8104-BD996EAC42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solidFill>
              <a:srgbClr val="1977C0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Less than weekly</c:v>
                </c:pt>
                <c:pt idx="1">
                  <c:v>Weekly but not daily</c:v>
                </c:pt>
                <c:pt idx="2">
                  <c:v>1-10 per day</c:v>
                </c:pt>
                <c:pt idx="3">
                  <c:v>11+ per day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4"/>
                <c:pt idx="0">
                  <c:v>6.5</c:v>
                </c:pt>
                <c:pt idx="1">
                  <c:v>19</c:v>
                </c:pt>
                <c:pt idx="2">
                  <c:v>53.6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5-4482-8104-BD996EAC4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166672"/>
        <c:axId val="324167064"/>
      </c:barChart>
      <c:catAx>
        <c:axId val="32416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7064"/>
        <c:crosses val="autoZero"/>
        <c:auto val="1"/>
        <c:lblAlgn val="ctr"/>
        <c:lblOffset val="100"/>
        <c:noMultiLvlLbl val="0"/>
      </c:catAx>
      <c:valAx>
        <c:axId val="324167064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GB" sz="1600" b="0" dirty="0" err="1"/>
                  <a:t>Percent</a:t>
                </a:r>
                <a:endParaRPr lang="en-GB" sz="1600" b="0" dirty="0"/>
              </a:p>
            </c:rich>
          </c:tx>
          <c:layout>
            <c:manualLayout>
              <c:xMode val="edge"/>
              <c:yMode val="edge"/>
              <c:x val="1.054000194420142E-2"/>
              <c:y val="0.31863696234084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166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8.8661295810245941E-2"/>
          <c:y val="1.0954516085393506E-2"/>
          <c:w val="0.28269928064547489"/>
          <c:h val="0.321393356036301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smoked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43.5</c:v>
                </c:pt>
                <c:pt idx="1">
                  <c:v>77.3</c:v>
                </c:pt>
                <c:pt idx="2">
                  <c:v>82.3</c:v>
                </c:pt>
                <c:pt idx="3">
                  <c:v>67.3</c:v>
                </c:pt>
                <c:pt idx="4">
                  <c:v>73.400000000000006</c:v>
                </c:pt>
                <c:pt idx="5">
                  <c:v>74</c:v>
                </c:pt>
                <c:pt idx="6">
                  <c:v>78.8</c:v>
                </c:pt>
                <c:pt idx="7">
                  <c:v>85.2</c:v>
                </c:pt>
                <c:pt idx="8">
                  <c:v>79.2</c:v>
                </c:pt>
                <c:pt idx="9">
                  <c:v>77</c:v>
                </c:pt>
                <c:pt idx="10">
                  <c:v>66.7</c:v>
                </c:pt>
                <c:pt idx="11">
                  <c:v>81.2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F5-47C6-821A-78721A7D3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Stopped &gt;1y ago</c:v>
                </c:pt>
              </c:strCache>
            </c:strRef>
          </c:tx>
          <c:spPr>
            <a:ln w="28575" cap="rnd">
              <a:solidFill>
                <a:srgbClr val="27288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72.599999999999994</c:v>
                </c:pt>
                <c:pt idx="1">
                  <c:v>84.8</c:v>
                </c:pt>
                <c:pt idx="2">
                  <c:v>76.900000000000006</c:v>
                </c:pt>
                <c:pt idx="3">
                  <c:v>95.4</c:v>
                </c:pt>
                <c:pt idx="4">
                  <c:v>92.2</c:v>
                </c:pt>
                <c:pt idx="5">
                  <c:v>92.5</c:v>
                </c:pt>
                <c:pt idx="6">
                  <c:v>90.3</c:v>
                </c:pt>
                <c:pt idx="7">
                  <c:v>89</c:v>
                </c:pt>
                <c:pt idx="8">
                  <c:v>92.2</c:v>
                </c:pt>
                <c:pt idx="9">
                  <c:v>87.7</c:v>
                </c:pt>
                <c:pt idx="10">
                  <c:v>89.6</c:v>
                </c:pt>
                <c:pt idx="11">
                  <c:v>88.1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F5-47C6-821A-78721A7D3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Stopped in last year</c:v>
                </c:pt>
              </c:strCache>
            </c:strRef>
          </c:tx>
          <c:spPr>
            <a:ln w="28575" cap="rnd">
              <a:solidFill>
                <a:srgbClr val="EC419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77.400000000000006</c:v>
                </c:pt>
                <c:pt idx="1">
                  <c:v>89.9</c:v>
                </c:pt>
                <c:pt idx="2">
                  <c:v>84.7</c:v>
                </c:pt>
                <c:pt idx="3">
                  <c:v>93.6</c:v>
                </c:pt>
                <c:pt idx="4">
                  <c:v>87.5</c:v>
                </c:pt>
                <c:pt idx="5">
                  <c:v>82.2</c:v>
                </c:pt>
                <c:pt idx="6">
                  <c:v>81.5</c:v>
                </c:pt>
                <c:pt idx="7">
                  <c:v>87.3</c:v>
                </c:pt>
                <c:pt idx="8">
                  <c:v>90.9</c:v>
                </c:pt>
                <c:pt idx="9">
                  <c:v>89.7</c:v>
                </c:pt>
                <c:pt idx="10">
                  <c:v>90.9</c:v>
                </c:pt>
                <c:pt idx="11">
                  <c:v>83.2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9-474B-9671-D300FD30DF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Smoker</c:v>
                </c:pt>
              </c:strCache>
            </c:strRef>
          </c:tx>
          <c:spPr>
            <a:ln w="28575" cap="rnd">
              <a:solidFill>
                <a:srgbClr val="1977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52.3</c:v>
                </c:pt>
                <c:pt idx="1">
                  <c:v>60.3</c:v>
                </c:pt>
                <c:pt idx="2">
                  <c:v>60.3</c:v>
                </c:pt>
                <c:pt idx="3">
                  <c:v>63.2</c:v>
                </c:pt>
                <c:pt idx="4">
                  <c:v>58.9</c:v>
                </c:pt>
                <c:pt idx="5">
                  <c:v>64.3</c:v>
                </c:pt>
                <c:pt idx="6">
                  <c:v>68.7</c:v>
                </c:pt>
                <c:pt idx="7">
                  <c:v>69.7</c:v>
                </c:pt>
                <c:pt idx="8">
                  <c:v>67.099999999999994</c:v>
                </c:pt>
                <c:pt idx="9">
                  <c:v>71.3</c:v>
                </c:pt>
                <c:pt idx="10">
                  <c:v>73</c:v>
                </c:pt>
                <c:pt idx="11">
                  <c:v>74.599999999999994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9-474B-9671-D300FD30D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8224"/>
        <c:axId val="1027808"/>
      </c:lineChart>
      <c:catAx>
        <c:axId val="10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808"/>
        <c:crosses val="autoZero"/>
        <c:auto val="1"/>
        <c:lblAlgn val="ctr"/>
        <c:lblOffset val="100"/>
        <c:noMultiLvlLbl val="0"/>
      </c:catAx>
      <c:valAx>
        <c:axId val="102780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35802469135799"/>
          <c:y val="0.48483405631022614"/>
          <c:w val="0.27160493827160492"/>
          <c:h val="0.31342324274414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047E075-DE2E-453F-941C-2C489D96D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A7EF6A1-BFE9-4177-AC22-11609F513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183876-D9A2-49AA-818F-6760A1664EA4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10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6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8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7E678-72FF-49AE-B36E-380C0592BE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61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7E678-72FF-49AE-B36E-380C0592BEC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7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4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8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EF6A1-BFE9-4177-AC22-11609F5132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23860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04BD-995A-4FCF-8A76-252E18B1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72E9-74ED-403B-A557-FF3D23936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9D47-BF8D-475F-AF88-BA31BF51B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E56D-6863-4D51-9563-C40A1A146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CBF9-54DB-4D2B-9F32-1719954A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7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BB2F-DCE3-4150-80BC-7C4731D3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8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4E74-7F0B-4CAD-BA87-CA885F901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90D59-644E-48FE-ACB6-AAD09D578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B6F-719F-47F3-8222-40F2946B4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3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5FFF-B187-46A5-91B6-AEDE3FDA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81A0-6CBF-4794-82C6-E803E111C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9379-562A-4439-AEB2-A3D8D97DB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14D6-1FDC-47CD-A8AE-D1841E8E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45225"/>
            <a:ext cx="2530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69EAF16-4C16-4E75-8BDE-21765AA65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71" y="256737"/>
            <a:ext cx="1176829" cy="772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okinginengland.info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6" y="53232"/>
            <a:ext cx="8886825" cy="22415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Trends in electronic cigarette use in England</a:t>
            </a:r>
            <a:endParaRPr lang="en-US" altLang="en-US" b="1" i="1" dirty="0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2434423" y="4180078"/>
            <a:ext cx="4275137" cy="187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Vera Buss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Loren Kock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Robert West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Emma Beard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Dimitra Kale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Jamie Brown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i="1" dirty="0">
                <a:solidFill>
                  <a:srgbClr val="333399"/>
                </a:solidFill>
              </a:rPr>
              <a:t>University College London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1200" b="1" dirty="0">
              <a:solidFill>
                <a:srgbClr val="3333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</a:rPr>
              <a:t>Updated 25</a:t>
            </a:r>
            <a:r>
              <a:rPr lang="en-GB" sz="2000" b="1" baseline="30000" dirty="0">
                <a:solidFill>
                  <a:srgbClr val="333399"/>
                </a:solidFill>
              </a:rPr>
              <a:t>th</a:t>
            </a:r>
            <a:r>
              <a:rPr lang="en-GB" sz="2000" b="1" dirty="0">
                <a:solidFill>
                  <a:srgbClr val="333399"/>
                </a:solidFill>
              </a:rPr>
              <a:t> April 2025</a:t>
            </a:r>
            <a:endParaRPr lang="en-GB" altLang="en-US" sz="2000" i="1" dirty="0">
              <a:solidFill>
                <a:srgbClr val="333399"/>
              </a:solidFill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780941" y="3807229"/>
            <a:ext cx="55821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b="1" i="1" dirty="0">
                <a:solidFill>
                  <a:srgbClr val="333399"/>
                </a:solidFill>
              </a:rPr>
              <a:t>www.smokinginengland.info/latest-statistics</a:t>
            </a:r>
            <a:endParaRPr lang="en-GB" altLang="en-US" b="1" i="1" dirty="0">
              <a:solidFill>
                <a:srgbClr val="3333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95" y="2037701"/>
            <a:ext cx="2386595" cy="15663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00731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N=15889 e-cigarette users; N=5876 NRT users</a:t>
            </a:r>
          </a:p>
        </p:txBody>
      </p:sp>
    </p:spTree>
    <p:extLst>
      <p:ext uri="{BB962C8B-B14F-4D97-AF65-F5344CB8AC3E}">
        <p14:creationId xmlns:p14="http://schemas.microsoft.com/office/powerpoint/2010/main" val="311924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 of daily e-cigarette and NRT users who are 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50610"/>
              </p:ext>
            </p:extLst>
          </p:nvPr>
        </p:nvGraphicFramePr>
        <p:xfrm>
          <a:off x="457200" y="1600200"/>
          <a:ext cx="8229600" cy="39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73465"/>
            <a:ext cx="7556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N=6774 e-cigarette daily users and N=2017 NRT daily users</a:t>
            </a:r>
          </a:p>
        </p:txBody>
      </p:sp>
    </p:spTree>
    <p:extLst>
      <p:ext uri="{BB962C8B-B14F-4D97-AF65-F5344CB8AC3E}">
        <p14:creationId xmlns:p14="http://schemas.microsoft.com/office/powerpoint/2010/main" val="78869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914900"/>
          </a:xfrm>
        </p:spPr>
        <p:txBody>
          <a:bodyPr/>
          <a:lstStyle/>
          <a:p>
            <a:pPr lvl="0"/>
            <a:r>
              <a:rPr lang="en-GB" sz="2000" dirty="0"/>
              <a:t>Use of e-cigarettes in adults increased between 2021 and 2024, especially among young adults, but appears to have stalled</a:t>
            </a:r>
          </a:p>
          <a:p>
            <a:pPr lvl="0"/>
            <a:r>
              <a:rPr lang="en-GB" sz="2000" dirty="0"/>
              <a:t>Use of heated tobacco products is rare</a:t>
            </a:r>
          </a:p>
          <a:p>
            <a:pPr lvl="0"/>
            <a:r>
              <a:rPr lang="en-GB" sz="2000" dirty="0"/>
              <a:t>E-cigarette use by never smokers increased since 2021 but remains relatively rare (~4%) while use among long-term ex-smokers has continued to grow since 2013</a:t>
            </a:r>
          </a:p>
          <a:p>
            <a:pPr lvl="0"/>
            <a:r>
              <a:rPr lang="en-GB" sz="2000" dirty="0"/>
              <a:t>E-cigarette use in smokers and recent ex-smokers plateaued between 2013 and 2020 but has grown since</a:t>
            </a:r>
          </a:p>
          <a:p>
            <a:pPr lvl="0"/>
            <a:r>
              <a:rPr lang="en-GB" sz="2000" dirty="0"/>
              <a:t>Around half of e-cigarette users and the majority of NRT users are ‘dual users’ (also smoke)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use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981552"/>
              </p:ext>
            </p:extLst>
          </p:nvPr>
        </p:nvGraphicFramePr>
        <p:xfrm>
          <a:off x="457200" y="1591492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2669" y="5706663"/>
            <a:ext cx="2098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N=623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64241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e-cigarette use </a:t>
            </a:r>
            <a:br>
              <a:rPr lang="en-GB" dirty="0"/>
            </a:br>
            <a:r>
              <a:rPr lang="en-GB" dirty="0"/>
              <a:t>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39473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37448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10782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125224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the e-cigarette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890145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15879"/>
            <a:ext cx="6874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N=2330 e-cigarette users (for nicotine containing N=740),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810610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806323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N=11152 e-cigarette users</a:t>
            </a:r>
          </a:p>
        </p:txBody>
      </p:sp>
    </p:spTree>
    <p:extLst>
      <p:ext uri="{BB962C8B-B14F-4D97-AF65-F5344CB8AC3E}">
        <p14:creationId xmlns:p14="http://schemas.microsoft.com/office/powerpoint/2010/main" val="322558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E-liquid strength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380835"/>
              </p:ext>
            </p:extLst>
          </p:nvPr>
        </p:nvGraphicFramePr>
        <p:xfrm>
          <a:off x="457200" y="1591491"/>
          <a:ext cx="8229600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5645060"/>
            <a:ext cx="8502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N=664 nicotine containing e-cigarette users,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00158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900"/>
            <a:ext cx="7210425" cy="1143000"/>
          </a:xfrm>
        </p:spPr>
        <p:txBody>
          <a:bodyPr/>
          <a:lstStyle/>
          <a:p>
            <a:r>
              <a:rPr lang="en-GB" sz="3000" dirty="0"/>
              <a:t>E-liquid strength 20mg (2%) nicotine or more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959442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52186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 6973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nicotine containing e-cigarette users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3115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013169"/>
              </p:ext>
            </p:extLst>
          </p:nvPr>
        </p:nvGraphicFramePr>
        <p:xfrm>
          <a:off x="140677" y="1591491"/>
          <a:ext cx="8804031" cy="431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906670"/>
            <a:ext cx="863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N=740 e-cigarette users,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329517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E-cigarette use has become prevalent in many countries</a:t>
            </a:r>
          </a:p>
          <a:p>
            <a:r>
              <a:rPr lang="en-GB" sz="2400" dirty="0"/>
              <a:t>In England, e-cigarettes are currently regulated as consumer products</a:t>
            </a:r>
          </a:p>
          <a:p>
            <a:r>
              <a:rPr lang="en-GB" sz="2400" dirty="0"/>
              <a:t>It is important to track use of e-cigarettes and assess how far they appear to be promoting or detracting from reduction in prevalence of cigarette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2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purchase (2016-2024)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653850"/>
              </p:ext>
            </p:extLst>
          </p:nvPr>
        </p:nvGraphicFramePr>
        <p:xfrm>
          <a:off x="457200" y="1627174"/>
          <a:ext cx="8229600" cy="40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413811"/>
            <a:ext cx="8418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N=8034 nicotine containing e-cigarette users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Specialist vape shop</a:t>
            </a:r>
            <a:r>
              <a:rPr lang="en-GB" sz="1400" dirty="0"/>
              <a:t>”</a:t>
            </a:r>
            <a:r>
              <a:rPr lang="en-GB" sz="1400" b="1" dirty="0"/>
              <a:t> </a:t>
            </a:r>
            <a:r>
              <a:rPr lang="en-GB" sz="1400" dirty="0"/>
              <a:t>includes specialist vape shops only.</a:t>
            </a:r>
            <a:br>
              <a:rPr lang="en-GB" sz="1400" dirty="0"/>
            </a:br>
            <a:r>
              <a:rPr lang="en-GB" sz="1400" dirty="0"/>
              <a:t>“</a:t>
            </a:r>
            <a:r>
              <a:rPr lang="en-GB" sz="1400" b="1" dirty="0"/>
              <a:t>Non-specialist shop</a:t>
            </a:r>
            <a:r>
              <a:rPr lang="en-GB" sz="1400" dirty="0"/>
              <a:t>” includes Newsagent/off license/corner shop, petrol garage shop &amp; supermarket.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Online</a:t>
            </a:r>
            <a:r>
              <a:rPr lang="en-GB" sz="1400" dirty="0"/>
              <a:t>” includes online e-cigarette retailers and other online retailers. </a:t>
            </a:r>
          </a:p>
          <a:p>
            <a:r>
              <a:rPr lang="en-GB" sz="1400" dirty="0"/>
              <a:t>“</a:t>
            </a:r>
            <a:r>
              <a:rPr lang="en-GB" sz="1400" b="1" dirty="0"/>
              <a:t>Other</a:t>
            </a:r>
            <a:r>
              <a:rPr lang="en-GB" sz="1400" dirty="0"/>
              <a:t>” includes buying cheap from friends, other and don’t know</a:t>
            </a:r>
          </a:p>
        </p:txBody>
      </p:sp>
    </p:spTree>
    <p:extLst>
      <p:ext uri="{BB962C8B-B14F-4D97-AF65-F5344CB8AC3E}">
        <p14:creationId xmlns:p14="http://schemas.microsoft.com/office/powerpoint/2010/main" val="2042217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across the age range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71BB2F-DCE3-4150-80BC-7C4731D30D3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629674"/>
              </p:ext>
            </p:extLst>
          </p:nvPr>
        </p:nvGraphicFramePr>
        <p:xfrm>
          <a:off x="457200" y="1545337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N=20270 adults surveyed in 202</a:t>
            </a:r>
            <a:r>
              <a:rPr lang="en-GB" sz="1400" dirty="0">
                <a:solidFill>
                  <a:srgbClr val="000000"/>
                </a:solidFill>
              </a:rPr>
              <a:t>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87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age 16-24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7628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679277" y="5771247"/>
            <a:ext cx="778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+mn-lt"/>
              </a:rPr>
              <a:t>N= 33456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+mn-lt"/>
              </a:rPr>
              <a:t>adults aged 16-24*</a:t>
            </a:r>
          </a:p>
          <a:p>
            <a:r>
              <a:rPr lang="en-GB" sz="1400" i="1" dirty="0">
                <a:latin typeface="+mn-lt"/>
              </a:rPr>
              <a:t>*Age 18-24 between April 2020 – December 2021.</a:t>
            </a:r>
          </a:p>
        </p:txBody>
      </p:sp>
    </p:spTree>
    <p:extLst>
      <p:ext uri="{BB962C8B-B14F-4D97-AF65-F5344CB8AC3E}">
        <p14:creationId xmlns:p14="http://schemas.microsoft.com/office/powerpoint/2010/main" val="856618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men and women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35102"/>
              </p:ext>
            </p:extLst>
          </p:nvPr>
        </p:nvGraphicFramePr>
        <p:xfrm>
          <a:off x="457200" y="160020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N=20270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123636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in men and women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0502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41264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N=243503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4262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and NRT use across the social gradient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72866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N=20270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651518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E-cigarette use across the social gradient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28090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5969413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N=223233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76836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and NRT use by ethnicity (2024)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176749"/>
              </p:ext>
            </p:extLst>
          </p:nvPr>
        </p:nvGraphicFramePr>
        <p:xfrm>
          <a:off x="457200" y="1614551"/>
          <a:ext cx="8229600" cy="409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906671"/>
            <a:ext cx="2855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N=20022 adults surveyed in 2024</a:t>
            </a:r>
          </a:p>
        </p:txBody>
      </p:sp>
    </p:spTree>
    <p:extLst>
      <p:ext uri="{BB962C8B-B14F-4D97-AF65-F5344CB8AC3E}">
        <p14:creationId xmlns:p14="http://schemas.microsoft.com/office/powerpoint/2010/main" val="2842318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FC33-1EB2-4284-9788-92B1B762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cigarette use by ethnicity (2013-2024)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A7B359-CF24-46A5-8EE1-54A92FE18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876831"/>
              </p:ext>
            </p:extLst>
          </p:nvPr>
        </p:nvGraphicFramePr>
        <p:xfrm>
          <a:off x="457200" y="15684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F6E15-8830-492B-9D42-709D0AAB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48046-0A3D-4E1B-8547-DD62C3930A4A}"/>
              </a:ext>
            </a:extLst>
          </p:cNvPr>
          <p:cNvSpPr txBox="1"/>
          <p:nvPr/>
        </p:nvSpPr>
        <p:spPr>
          <a:xfrm>
            <a:off x="457200" y="6015931"/>
            <a:ext cx="7785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N=228246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adults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6316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9606"/>
          </a:xfrm>
        </p:spPr>
        <p:txBody>
          <a:bodyPr/>
          <a:lstStyle/>
          <a:p>
            <a:pPr lvl="0"/>
            <a:r>
              <a:rPr lang="en-GB" sz="2000" dirty="0"/>
              <a:t>Frequency of use is greatest in ex-smokers</a:t>
            </a:r>
          </a:p>
          <a:p>
            <a:pPr lvl="0"/>
            <a:r>
              <a:rPr lang="en-GB" sz="2000" dirty="0"/>
              <a:t>Majority use devices containing nicotine. Later generation devices were more popular than disposables to 2021; in 2022 disposables rapidly became most popular but declined in 2024</a:t>
            </a:r>
          </a:p>
          <a:p>
            <a:pPr lvl="0"/>
            <a:r>
              <a:rPr lang="en-GB" sz="2000" dirty="0"/>
              <a:t>Never smokers are most likely to use disposables and e-liquids with 20mg or more of nicotine. A minority of users did not know the strength</a:t>
            </a:r>
          </a:p>
          <a:p>
            <a:pPr lvl="1"/>
            <a:r>
              <a:rPr lang="en-GB" sz="2000" dirty="0">
                <a:solidFill>
                  <a:srgbClr val="333333"/>
                </a:solidFill>
              </a:rPr>
              <a:t>Use of 20mg or more has increased, especially since 2021</a:t>
            </a:r>
          </a:p>
          <a:p>
            <a:pPr lvl="0"/>
            <a:r>
              <a:rPr lang="en-GB" sz="2000" dirty="0"/>
              <a:t>Purchase from specialist vape shops has declined since 2016 as non-specialist purchases have risen. Newsagents are most popular among never smokers</a:t>
            </a:r>
          </a:p>
          <a:p>
            <a:pPr lvl="0"/>
            <a:r>
              <a:rPr lang="en-GB" sz="2000" dirty="0"/>
              <a:t>E-cigarette use is most popular with younger people</a:t>
            </a:r>
          </a:p>
          <a:p>
            <a:r>
              <a:rPr lang="en-GB" sz="2000" dirty="0"/>
              <a:t>E-cigarette use is most popular among less advantaged social grades, and they have seen the largest increase since 2021</a:t>
            </a:r>
          </a:p>
          <a:p>
            <a:pPr lvl="0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To track use of electronic cigarettes over time and assess how far any increase is accompanied by changes in: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use of other aids to cessation or smoking reduction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key performance indicators for tobacco control</a:t>
            </a:r>
          </a:p>
          <a:p>
            <a:pPr lvl="2"/>
            <a:r>
              <a:rPr lang="en-GB" sz="1600" dirty="0"/>
              <a:t>smoking prevalence</a:t>
            </a:r>
          </a:p>
          <a:p>
            <a:pPr lvl="2"/>
            <a:r>
              <a:rPr lang="en-GB" sz="1600" dirty="0"/>
              <a:t>smoking cessation rates</a:t>
            </a:r>
          </a:p>
          <a:p>
            <a:pPr lvl="2"/>
            <a:r>
              <a:rPr lang="en-GB" sz="1600" dirty="0"/>
              <a:t>attempts to stop smoking</a:t>
            </a:r>
          </a:p>
          <a:p>
            <a:pPr lvl="2"/>
            <a:r>
              <a:rPr lang="en-GB" sz="1600" dirty="0"/>
              <a:t>success of attempts to stop smoking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assess prevalence of use of e-cigarettes in people who have never smoked regularly or stopped for more than a year</a:t>
            </a:r>
          </a:p>
          <a:p>
            <a:r>
              <a:rPr lang="en-GB" sz="2000" dirty="0">
                <a:solidFill>
                  <a:schemeClr val="tx1"/>
                </a:solidFill>
              </a:rPr>
              <a:t>To estimate changes in the total tobacco and nicotine market</a:t>
            </a:r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3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nicotine products while smoking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64932"/>
              </p:ext>
            </p:extLst>
          </p:nvPr>
        </p:nvGraphicFramePr>
        <p:xfrm>
          <a:off x="402579" y="1445936"/>
          <a:ext cx="8108375" cy="439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70232"/>
            <a:ext cx="1641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N=47954 smokers</a:t>
            </a:r>
          </a:p>
        </p:txBody>
      </p:sp>
    </p:spTree>
    <p:extLst>
      <p:ext uri="{BB962C8B-B14F-4D97-AF65-F5344CB8AC3E}">
        <p14:creationId xmlns:p14="http://schemas.microsoft.com/office/powerpoint/2010/main" val="117410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66389" cy="1143000"/>
          </a:xfrm>
        </p:spPr>
        <p:txBody>
          <a:bodyPr/>
          <a:lstStyle/>
          <a:p>
            <a:r>
              <a:rPr lang="en-GB" dirty="0"/>
              <a:t>Use of nicotine products in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155314"/>
              </p:ext>
            </p:extLst>
          </p:nvPr>
        </p:nvGraphicFramePr>
        <p:xfrm>
          <a:off x="335819" y="1521430"/>
          <a:ext cx="8330750" cy="429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12232"/>
            <a:ext cx="755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N=4628 adults who stopped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002169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Aids used in most recent quit attempt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298497"/>
              </p:ext>
            </p:extLst>
          </p:nvPr>
        </p:nvGraphicFramePr>
        <p:xfrm>
          <a:off x="457200" y="1600200"/>
          <a:ext cx="8229600" cy="431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89845"/>
            <a:ext cx="78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21747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400" dirty="0"/>
              <a:t>adults who smoke and tried to stop or who stopped in the past year; method is coded as any (not exclusive) use; N=10381 adults asked on HTP, and N=4598 on pouches </a:t>
            </a:r>
          </a:p>
        </p:txBody>
      </p:sp>
    </p:spTree>
    <p:extLst>
      <p:ext uri="{BB962C8B-B14F-4D97-AF65-F5344CB8AC3E}">
        <p14:creationId xmlns:p14="http://schemas.microsoft.com/office/powerpoint/2010/main" val="221273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e-cigarette use after quitting (2011-2024)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0622"/>
              </p:ext>
            </p:extLst>
          </p:nvPr>
        </p:nvGraphicFramePr>
        <p:xfrm>
          <a:off x="278674" y="1620223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22005"/>
            <a:ext cx="826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N=2419 adults who stopped in the past year and did not report using an e-cigarette to help during the quit attempt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141326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E-cigarette use among smokers plateaued between 2013 and 2020 but grew since</a:t>
            </a:r>
          </a:p>
          <a:p>
            <a:pPr lvl="0"/>
            <a:r>
              <a:rPr lang="en-GB" sz="2000" dirty="0"/>
              <a:t>E-cigarette use among recent ex-smokers has declined from a peak in 2016 but grew since 2020</a:t>
            </a:r>
          </a:p>
          <a:p>
            <a:pPr lvl="0"/>
            <a:r>
              <a:rPr lang="en-GB" sz="2000" dirty="0"/>
              <a:t>E-cigarette use for quitting declined from a peak in 2016 through to 2020 but has grown recently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Growth in e-cigarette use has been accompanied by a reduction in use of licensed nicotine products and prescription medication but the trajectories appear to be different</a:t>
            </a:r>
          </a:p>
          <a:p>
            <a:pPr lvl="0"/>
            <a:r>
              <a:rPr lang="en-GB" sz="2000" dirty="0"/>
              <a:t>The proportion of recent ex-smokers who started using an e-cigarette after quitting declined from a peak in 2015 but has stalled recently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82130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37367"/>
            <a:ext cx="154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N=229840 adults</a:t>
            </a:r>
          </a:p>
        </p:txBody>
      </p:sp>
    </p:spTree>
    <p:extLst>
      <p:ext uri="{BB962C8B-B14F-4D97-AF65-F5344CB8AC3E}">
        <p14:creationId xmlns:p14="http://schemas.microsoft.com/office/powerpoint/2010/main" val="1904447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nicotine/cigarette use among 16-24-year-olds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551518"/>
              </p:ext>
            </p:extLst>
          </p:nvPr>
        </p:nvGraphicFramePr>
        <p:xfrm>
          <a:off x="439615" y="15650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829384"/>
            <a:ext cx="8129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N=31052 16-24-year-olds (16 and over till Feb 20; 18 and over from April 20 to Dec 22; 16 and over from Jan 22) </a:t>
            </a:r>
          </a:p>
        </p:txBody>
      </p:sp>
    </p:spTree>
    <p:extLst>
      <p:ext uri="{BB962C8B-B14F-4D97-AF65-F5344CB8AC3E}">
        <p14:creationId xmlns:p14="http://schemas.microsoft.com/office/powerpoint/2010/main" val="15640470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Cigarette smoking prevalence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44458"/>
              </p:ext>
            </p:extLst>
          </p:nvPr>
        </p:nvGraphicFramePr>
        <p:xfrm>
          <a:off x="323557" y="1600200"/>
          <a:ext cx="8370277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9205" y="5864437"/>
            <a:ext cx="830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706437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Stopped smoking in past 12 months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92603"/>
              </p:ext>
            </p:extLst>
          </p:nvPr>
        </p:nvGraphicFramePr>
        <p:xfrm>
          <a:off x="457200" y="1600200"/>
          <a:ext cx="8250702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831157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Tried to stop smoking in past year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08367"/>
              </p:ext>
            </p:extLst>
          </p:nvPr>
        </p:nvGraphicFramePr>
        <p:xfrm>
          <a:off x="337625" y="1600201"/>
          <a:ext cx="8328073" cy="426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Adults who smoked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33701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Methods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722016-8638-49EA-8A38-D347E1B3A159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717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/>
          <a:lstStyle/>
          <a:p>
            <a:r>
              <a:rPr lang="en-GB" altLang="en-US" sz="1800" dirty="0">
                <a:solidFill>
                  <a:schemeClr val="tx1"/>
                </a:solidFill>
              </a:rPr>
              <a:t>Monthly household surveys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Each month involves a new representative sample (16 and over) of ~1700 respondents; smokers ~450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Due to the pandemic, from April 2020 surveys conducted by telephone (rather than face-to-face) and among adults aged 18 and over.</a:t>
            </a:r>
          </a:p>
          <a:p>
            <a:pPr lvl="1"/>
            <a:r>
              <a:rPr lang="en-US" altLang="en-US" sz="1600" dirty="0">
                <a:solidFill>
                  <a:schemeClr val="tx1"/>
                </a:solidFill>
              </a:rPr>
              <a:t>From January 2022 data collection resumed among those aged 16 and over.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Between November 2020 and February 2022, ~0.8% of cases in England were incorrectly weighted 0. This has now been updated and some point estimates over this period have changed slightly (typically 1 d.p.) compared with earlier versions.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Since May 2022, daily e-cigarette use is calculated on basis of one month per quarter due to changes in the data collection frequency.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Data collected on e-cigarettes since second quarter 2011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Fidler, et al., 2011. </a:t>
            </a:r>
            <a:r>
              <a:rPr lang="en-GB" altLang="en-US" sz="1800" i="1" dirty="0">
                <a:solidFill>
                  <a:schemeClr val="tx1"/>
                </a:solidFill>
              </a:rPr>
              <a:t>'The smoking toolkit study': a national study of smoking and smoking cessation in England.</a:t>
            </a:r>
            <a:r>
              <a:rPr lang="en-GB" altLang="en-US" sz="1800" dirty="0">
                <a:solidFill>
                  <a:schemeClr val="tx1"/>
                </a:solidFill>
              </a:rPr>
              <a:t> BMC Public Health 11:479</a:t>
            </a:r>
          </a:p>
          <a:p>
            <a:r>
              <a:rPr lang="en-GB" altLang="en-US" sz="1800" dirty="0">
                <a:solidFill>
                  <a:schemeClr val="tx1"/>
                </a:solidFill>
              </a:rPr>
              <a:t>For more info see </a:t>
            </a:r>
            <a:r>
              <a:rPr lang="en-GB" altLang="en-US" sz="1800" dirty="0">
                <a:solidFill>
                  <a:srgbClr val="FF0000"/>
                </a:solidFill>
                <a:hlinkClick r:id="rId2"/>
              </a:rPr>
              <a:t>www.smokinginengland.info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3750" cy="1143000"/>
          </a:xfrm>
        </p:spPr>
        <p:txBody>
          <a:bodyPr/>
          <a:lstStyle/>
          <a:p>
            <a:r>
              <a:rPr lang="en-GB" dirty="0"/>
              <a:t>Success rate for stopping in those who tried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02802"/>
              </p:ext>
            </p:extLst>
          </p:nvPr>
        </p:nvGraphicFramePr>
        <p:xfrm>
          <a:off x="457200" y="1600200"/>
          <a:ext cx="8321040" cy="426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402D-9306-454E-B7F0-16FB89A6D0B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9205" y="6238754"/>
            <a:ext cx="7523544" cy="4514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Graph shows prevalence estimate and upper and lower 95% confidence intervals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205" y="5864437"/>
            <a:ext cx="5344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Base: Smokers (adults) who tried to stop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3974399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99273"/>
              </p:ext>
            </p:extLst>
          </p:nvPr>
        </p:nvGraphicFramePr>
        <p:xfrm>
          <a:off x="643786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 perceptions of e-cigarettes compared with cigarettes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876128"/>
            <a:ext cx="523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N=25971 current smokers who do not currently use e-cigarettes</a:t>
            </a:r>
          </a:p>
        </p:txBody>
      </p:sp>
    </p:spTree>
    <p:extLst>
      <p:ext uri="{BB962C8B-B14F-4D97-AF65-F5344CB8AC3E}">
        <p14:creationId xmlns:p14="http://schemas.microsoft.com/office/powerpoint/2010/main" val="1852431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/>
            <a:r>
              <a:rPr lang="en-GB" sz="2000" dirty="0"/>
              <a:t>There has been a long-term decline in the prevalence of cigarette smoking but it may have stalled between 2020 and 2023, except in young adults, before declining again 2024</a:t>
            </a:r>
          </a:p>
          <a:p>
            <a:pPr lvl="0"/>
            <a:r>
              <a:rPr lang="en-GB" sz="2000" dirty="0"/>
              <a:t>The smoking cessation rate, and the success rate in those who have tried to stop smoking, increased after 2011 before plateauing until a further increase in 2020</a:t>
            </a:r>
          </a:p>
          <a:p>
            <a:pPr lvl="0"/>
            <a:r>
              <a:rPr lang="en-GB" sz="2000" dirty="0"/>
              <a:t>The rate at which smokers have tried to stop in the past year decreased from 2015 before increasing in 2020</a:t>
            </a:r>
          </a:p>
          <a:p>
            <a:pPr lvl="0"/>
            <a:r>
              <a:rPr lang="en-GB" sz="2000" dirty="0"/>
              <a:t>The largest proportions of current smokers believe e-cigarettes are equally or more harmful than cigarettes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believe they are less harmful has declined from ~40% in 2014 to ~15% in 2024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The proportion who are unsure about the relative harm increased in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3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E-cigarette use remained relatively stable between 2013 and 2020; it increased between 2021 and 2024, especially among young adults, but now appears to have stalled</a:t>
            </a:r>
          </a:p>
          <a:p>
            <a:r>
              <a:rPr lang="en-GB" sz="2000" dirty="0"/>
              <a:t>E-cigarette use by never smokers increased since 2021 but remains relatively rare (~4%); use among long-term ex-smokers has continued to grow since 2013</a:t>
            </a:r>
          </a:p>
          <a:p>
            <a:r>
              <a:rPr lang="en-GB" sz="2000" dirty="0"/>
              <a:t>Growth in e-cigarette use has been accompanied by a reduction in use of licensed nicotine products and prescription medication but the trajectories appear to be different </a:t>
            </a:r>
          </a:p>
          <a:p>
            <a:r>
              <a:rPr lang="en-GB" sz="2000" dirty="0"/>
              <a:t>There has been a long-term decline in the prevalence of cigarette smoking since 2007, but it appeared to stall between 2020 and 2023, except in young adults, before declining again in 2024</a:t>
            </a:r>
          </a:p>
          <a:p>
            <a:r>
              <a:rPr lang="en-GB" sz="2000" dirty="0"/>
              <a:t>The trajectories for smoking prevalence and quit attempts differ from that of prevalence of use of e-cigarettes</a:t>
            </a:r>
          </a:p>
          <a:p>
            <a:r>
              <a:rPr lang="en-GB" sz="2000" dirty="0"/>
              <a:t>Success rates in stopping smoking increased after 2011 and again in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1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novel nicotine delivery systems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12793"/>
              </p:ext>
            </p:extLst>
          </p:nvPr>
        </p:nvGraphicFramePr>
        <p:xfrm>
          <a:off x="272955" y="1417638"/>
          <a:ext cx="8413845" cy="442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753805"/>
            <a:ext cx="845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Roboto" panose="02000000000000000000" pitchFamily="2" charset="0"/>
              </a:rPr>
              <a:t>229840</a:t>
            </a:r>
            <a:r>
              <a:rPr lang="en-GB" sz="1400" dirty="0"/>
              <a:t> adults in England from Nov 13 (E-cigarette); 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167669 </a:t>
            </a:r>
            <a:r>
              <a:rPr lang="en-GB" sz="1400" dirty="0"/>
              <a:t>adults in England from Jan 17 (HTP: heated tobacco product); N=88925 adults in England from Nov 20 (Pouch: oral nicotine pouches)</a:t>
            </a:r>
          </a:p>
        </p:txBody>
      </p:sp>
    </p:spTree>
    <p:extLst>
      <p:ext uri="{BB962C8B-B14F-4D97-AF65-F5344CB8AC3E}">
        <p14:creationId xmlns:p14="http://schemas.microsoft.com/office/powerpoint/2010/main" val="176959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never smokers and long-term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0430"/>
            <a:ext cx="4663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N=186986 never and long-term ex-smokers from Nov 13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91366"/>
              </p:ext>
            </p:extLst>
          </p:nvPr>
        </p:nvGraphicFramePr>
        <p:xfrm>
          <a:off x="272955" y="1417638"/>
          <a:ext cx="8413845" cy="459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196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711648"/>
              </p:ext>
            </p:extLst>
          </p:nvPr>
        </p:nvGraphicFramePr>
        <p:xfrm>
          <a:off x="272955" y="1417638"/>
          <a:ext cx="8413845" cy="45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Nicotine use by long-term ex-smokers (&gt; and &lt;=5 years)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65713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N=35584 ex-smokers &gt;5 years from Nov 13; N=9455 ex-smokers &lt;=5 years from Nov 13</a:t>
            </a:r>
          </a:p>
        </p:txBody>
      </p:sp>
    </p:spTree>
    <p:extLst>
      <p:ext uri="{BB962C8B-B14F-4D97-AF65-F5344CB8AC3E}">
        <p14:creationId xmlns:p14="http://schemas.microsoft.com/office/powerpoint/2010/main" val="368948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novel nicotine delivery use: smokers and recent ex-smokers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209733"/>
              </p:ext>
            </p:extLst>
          </p:nvPr>
        </p:nvGraphicFramePr>
        <p:xfrm>
          <a:off x="457200" y="1417638"/>
          <a:ext cx="8408126" cy="430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2515" y="5849528"/>
            <a:ext cx="7821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N=56583 adults who smoke or who stopped in the past year (N=29220 asked about HTP)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1291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e-cigarette use by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BB2F-DCE3-4150-80BC-7C4731D30D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055987"/>
              </p:ext>
            </p:extLst>
          </p:nvPr>
        </p:nvGraphicFramePr>
        <p:xfrm>
          <a:off x="457200" y="1600200"/>
          <a:ext cx="8408126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53211"/>
            <a:ext cx="81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</a:rPr>
              <a:t>229840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400" dirty="0"/>
              <a:t>adults (16 and over till Feb 20; 18 and over from April 20; 16 and over from Jan 22)</a:t>
            </a:r>
          </a:p>
        </p:txBody>
      </p:sp>
    </p:spTree>
    <p:extLst>
      <p:ext uri="{BB962C8B-B14F-4D97-AF65-F5344CB8AC3E}">
        <p14:creationId xmlns:p14="http://schemas.microsoft.com/office/powerpoint/2010/main" val="2376862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517193-b76b-4847-86d0-f7effd00a065">
      <Terms xmlns="http://schemas.microsoft.com/office/infopath/2007/PartnerControls"/>
    </lcf76f155ced4ddcb4097134ff3c332f>
    <TaxCatchAll xmlns="64cf4f3d-fe9c-4791-a736-5ffb6a9cf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9147DCE5D39448439BAC925F17EAF" ma:contentTypeVersion="13" ma:contentTypeDescription="Create a new document." ma:contentTypeScope="" ma:versionID="9f787eaa3d848b643d27d261b2a691d9">
  <xsd:schema xmlns:xsd="http://www.w3.org/2001/XMLSchema" xmlns:xs="http://www.w3.org/2001/XMLSchema" xmlns:p="http://schemas.microsoft.com/office/2006/metadata/properties" xmlns:ns2="7b517193-b76b-4847-86d0-f7effd00a065" xmlns:ns3="64cf4f3d-fe9c-4791-a736-5ffb6a9cf343" targetNamespace="http://schemas.microsoft.com/office/2006/metadata/properties" ma:root="true" ma:fieldsID="6432457ecf8c8f549be832a1f35452a3" ns2:_="" ns3:_="">
    <xsd:import namespace="7b517193-b76b-4847-86d0-f7effd00a065"/>
    <xsd:import namespace="64cf4f3d-fe9c-4791-a736-5ffb6a9cf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17193-b76b-4847-86d0-f7effd00a0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79a89b1-2c2c-4f7f-9bd7-7914fb13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4f3d-fe9c-4791-a736-5ffb6a9cf34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7fe9c4-542b-4744-b805-c419a5587213}" ma:internalName="TaxCatchAll" ma:showField="CatchAllData" ma:web="64cf4f3d-fe9c-4791-a736-5ffb6a9cf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972E81-5EDE-48A2-A2B4-D30CD7314504}">
  <ds:schemaRefs>
    <ds:schemaRef ds:uri="http://schemas.microsoft.com/office/2006/metadata/properties"/>
    <ds:schemaRef ds:uri="http://schemas.microsoft.com/office/infopath/2007/PartnerControls"/>
    <ds:schemaRef ds:uri="7b517193-b76b-4847-86d0-f7effd00a065"/>
    <ds:schemaRef ds:uri="64cf4f3d-fe9c-4791-a736-5ffb6a9cf343"/>
  </ds:schemaRefs>
</ds:datastoreItem>
</file>

<file path=customXml/itemProps2.xml><?xml version="1.0" encoding="utf-8"?>
<ds:datastoreItem xmlns:ds="http://schemas.openxmlformats.org/officeDocument/2006/customXml" ds:itemID="{3F87E95E-CFB8-481D-9292-81C53711B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03370B-0046-4521-A052-F2F17D227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517193-b76b-4847-86d0-f7effd00a065"/>
    <ds:schemaRef ds:uri="64cf4f3d-fe9c-4791-a736-5ffb6a9cf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40201</TotalTime>
  <Words>1918</Words>
  <Application>Microsoft Office PowerPoint</Application>
  <PresentationFormat>On-screen Show (4:3)</PresentationFormat>
  <Paragraphs>268</Paragraphs>
  <Slides>43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Roboto</vt:lpstr>
      <vt:lpstr>Default Design</vt:lpstr>
      <vt:lpstr>Trends in electronic cigarette use in England</vt:lpstr>
      <vt:lpstr>Background</vt:lpstr>
      <vt:lpstr>Aims</vt:lpstr>
      <vt:lpstr>Methods</vt:lpstr>
      <vt:lpstr>Prevalence of novel nicotine delivery systems use</vt:lpstr>
      <vt:lpstr>Nicotine use by never smokers and long-term ex-smokers</vt:lpstr>
      <vt:lpstr>Nicotine use by long-term ex-smokers (&gt; and &lt;=5 years)</vt:lpstr>
      <vt:lpstr>Prevalence of novel nicotine delivery use: smokers and recent ex-smokers</vt:lpstr>
      <vt:lpstr>Prevalence of e-cigarette use by age</vt:lpstr>
      <vt:lpstr>Proportion of e-cigarette and NRT users who are smokers</vt:lpstr>
      <vt:lpstr>Proportion of daily e-cigarette and NRT users who are smokers</vt:lpstr>
      <vt:lpstr>Summary I</vt:lpstr>
      <vt:lpstr>E-cigarette use (2024)</vt:lpstr>
      <vt:lpstr>Daily e-cigarette use  (2013-2024)</vt:lpstr>
      <vt:lpstr>Characteristics of the e-cigarette (2024)</vt:lpstr>
      <vt:lpstr>Characteristics (2016-2024)</vt:lpstr>
      <vt:lpstr>E-liquid strength (2024)</vt:lpstr>
      <vt:lpstr>E-liquid strength 20mg (2%) nicotine or more (2016-2024)</vt:lpstr>
      <vt:lpstr>Source of purchase (2024)</vt:lpstr>
      <vt:lpstr>Source of purchase (2016-2024)</vt:lpstr>
      <vt:lpstr>E-cigarette and NRT use across the age range (2024)</vt:lpstr>
      <vt:lpstr>E-cigarette and NRT use in age 16-24 (2013-2024)</vt:lpstr>
      <vt:lpstr>E-cigarette and NRT use in men and women (2024)</vt:lpstr>
      <vt:lpstr>E-cigarette and NRT use in men and women (2013-2024)</vt:lpstr>
      <vt:lpstr>E-cigarette and NRT use across the social gradient (2024)</vt:lpstr>
      <vt:lpstr>E-cigarette use across the social gradient (2013-2024)</vt:lpstr>
      <vt:lpstr>Electronic cigarette and NRT use by ethnicity (2024)</vt:lpstr>
      <vt:lpstr>Electronic cigarette use by ethnicity (2013-2024)</vt:lpstr>
      <vt:lpstr>Summary II</vt:lpstr>
      <vt:lpstr>Use of nicotine products while smoking</vt:lpstr>
      <vt:lpstr>Use of nicotine products in recent ex-smokers</vt:lpstr>
      <vt:lpstr>Aids used in most recent quit attempt</vt:lpstr>
      <vt:lpstr>Current e-cigarette use after quitting (2011-2024)</vt:lpstr>
      <vt:lpstr>Summary III</vt:lpstr>
      <vt:lpstr>Prevalence of nicotine/cigarette use</vt:lpstr>
      <vt:lpstr>Prevalence of nicotine/cigarette use among 16-24-year-olds</vt:lpstr>
      <vt:lpstr>Cigarette smoking prevalence</vt:lpstr>
      <vt:lpstr>Stopped smoking in past 12 months</vt:lpstr>
      <vt:lpstr>Tried to stop smoking in past year</vt:lpstr>
      <vt:lpstr>Success rate for stopping in those who tried</vt:lpstr>
      <vt:lpstr>Harm perceptions of e-cigarettes compared with cigarettes</vt:lpstr>
      <vt:lpstr>Summary IV</vt:lpstr>
      <vt:lpstr>Conclusions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E-cigarette trends</dc:title>
  <dc:creator>J Brown</dc:creator>
  <cp:lastModifiedBy>Brown, Jamie</cp:lastModifiedBy>
  <cp:revision>1721</cp:revision>
  <dcterms:created xsi:type="dcterms:W3CDTF">2006-06-19T10:26:17Z</dcterms:created>
  <dcterms:modified xsi:type="dcterms:W3CDTF">2025-04-25T11:19:37Z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0x0101006DD9147DCE5D39448439BAC925F17EAF</vt:lpwstr>
  </property>
  <property fmtid="{D5CDD505-2E9C-101B-9397-08002B2CF9AE}" pid="3" name="MediaServiceImageTags">
    <vt:lpwstr/>
  </property>
</Properties>
</file>