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notesSlides/notesSlide12.xml" ContentType="application/vnd.openxmlformats-officedocument.presentationml.notesSlide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notesSlides/notesSlide13.xml" ContentType="application/vnd.openxmlformats-officedocument.presentationml.notesSlide+xml"/>
  <Override PartName="/ppt/charts/chart30.xml" ContentType="application/vnd.openxmlformats-officedocument.drawingml.chart+xml"/>
  <Override PartName="/ppt/notesSlides/notesSlide14.xml" ContentType="application/vnd.openxmlformats-officedocument.presentationml.notesSlide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handoutMasterIdLst>
    <p:handoutMasterId r:id="rId49"/>
  </p:handoutMasterIdLst>
  <p:sldIdLst>
    <p:sldId id="367" r:id="rId5"/>
    <p:sldId id="460" r:id="rId6"/>
    <p:sldId id="461" r:id="rId7"/>
    <p:sldId id="439" r:id="rId8"/>
    <p:sldId id="498" r:id="rId9"/>
    <p:sldId id="501" r:id="rId10"/>
    <p:sldId id="519" r:id="rId11"/>
    <p:sldId id="440" r:id="rId12"/>
    <p:sldId id="537" r:id="rId13"/>
    <p:sldId id="504" r:id="rId14"/>
    <p:sldId id="502" r:id="rId15"/>
    <p:sldId id="517" r:id="rId16"/>
    <p:sldId id="506" r:id="rId17"/>
    <p:sldId id="530" r:id="rId18"/>
    <p:sldId id="509" r:id="rId19"/>
    <p:sldId id="536" r:id="rId20"/>
    <p:sldId id="507" r:id="rId21"/>
    <p:sldId id="531" r:id="rId22"/>
    <p:sldId id="508" r:id="rId23"/>
    <p:sldId id="532" r:id="rId24"/>
    <p:sldId id="520" r:id="rId25"/>
    <p:sldId id="533" r:id="rId26"/>
    <p:sldId id="511" r:id="rId27"/>
    <p:sldId id="534" r:id="rId28"/>
    <p:sldId id="512" r:id="rId29"/>
    <p:sldId id="535" r:id="rId30"/>
    <p:sldId id="539" r:id="rId31"/>
    <p:sldId id="540" r:id="rId32"/>
    <p:sldId id="516" r:id="rId33"/>
    <p:sldId id="441" r:id="rId34"/>
    <p:sldId id="442" r:id="rId35"/>
    <p:sldId id="443" r:id="rId36"/>
    <p:sldId id="497" r:id="rId37"/>
    <p:sldId id="515" r:id="rId38"/>
    <p:sldId id="503" r:id="rId39"/>
    <p:sldId id="538" r:id="rId40"/>
    <p:sldId id="463" r:id="rId41"/>
    <p:sldId id="543" r:id="rId42"/>
    <p:sldId id="544" r:id="rId43"/>
    <p:sldId id="545" r:id="rId44"/>
    <p:sldId id="513" r:id="rId45"/>
    <p:sldId id="518" r:id="rId46"/>
    <p:sldId id="452" r:id="rId4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BBFAE4-39D8-C8CF-F4F0-56192B5124BD}" name="Buss, Vera" initials="VB" userId="S::rmjlvbu@ucl.ac.uk::a79c05a7-0a4c-47fe-9032-eb4ecc8bbc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3333"/>
    <a:srgbClr val="EC419F"/>
    <a:srgbClr val="272880"/>
    <a:srgbClr val="1977C0"/>
    <a:srgbClr val="8182B5"/>
    <a:srgbClr val="FFFFFF"/>
    <a:srgbClr val="333399"/>
    <a:srgbClr val="E5007B"/>
    <a:srgbClr val="E4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E8CBA0-B08B-4A19-8810-8CF04E89F0F7}" v="12" dt="2025-10-06T11:31:30.5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3979" autoAdjust="0"/>
  </p:normalViewPr>
  <p:slideViewPr>
    <p:cSldViewPr snapToGrid="0">
      <p:cViewPr varScale="1">
        <p:scale>
          <a:sx n="112" d="100"/>
          <a:sy n="112" d="100"/>
        </p:scale>
        <p:origin x="1644" y="96"/>
      </p:cViewPr>
      <p:guideLst>
        <p:guide orient="horz"/>
        <p:guide pos="3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-2323" y="-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56" Type="http://schemas.microsoft.com/office/2018/10/relationships/authors" Target="authors.xml"/><Relationship Id="rId8" Type="http://schemas.openxmlformats.org/officeDocument/2006/relationships/slide" Target="slides/slide4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ss, Vera" userId="a79c05a7-0a4c-47fe-9032-eb4ecc8bbc26" providerId="ADAL" clId="{70D004D1-74F2-4D19-AF8D-EFBA06DFDF30}"/>
    <pc:docChg chg="undo custSel modSld">
      <pc:chgData name="Buss, Vera" userId="a79c05a7-0a4c-47fe-9032-eb4ecc8bbc26" providerId="ADAL" clId="{70D004D1-74F2-4D19-AF8D-EFBA06DFDF30}" dt="2025-07-08T15:35:22.753" v="407" actId="20577"/>
      <pc:docMkLst>
        <pc:docMk/>
      </pc:docMkLst>
      <pc:sldChg chg="modSp mod">
        <pc:chgData name="Buss, Vera" userId="a79c05a7-0a4c-47fe-9032-eb4ecc8bbc26" providerId="ADAL" clId="{70D004D1-74F2-4D19-AF8D-EFBA06DFDF30}" dt="2025-07-07T15:48:06.667" v="11" actId="20577"/>
        <pc:sldMkLst>
          <pc:docMk/>
          <pc:sldMk cId="0" sldId="367"/>
        </pc:sldMkLst>
      </pc:sldChg>
      <pc:sldChg chg="modSp mod">
        <pc:chgData name="Buss, Vera" userId="a79c05a7-0a4c-47fe-9032-eb4ecc8bbc26" providerId="ADAL" clId="{70D004D1-74F2-4D19-AF8D-EFBA06DFDF30}" dt="2025-07-07T16:04:04.157" v="101" actId="27918"/>
        <pc:sldMkLst>
          <pc:docMk/>
          <pc:sldMk cId="3312915049" sldId="440"/>
        </pc:sldMkLst>
      </pc:sldChg>
      <pc:sldChg chg="modSp mod">
        <pc:chgData name="Buss, Vera" userId="a79c05a7-0a4c-47fe-9032-eb4ecc8bbc26" providerId="ADAL" clId="{70D004D1-74F2-4D19-AF8D-EFBA06DFDF30}" dt="2025-07-07T16:23:13.709" v="300" actId="20577"/>
        <pc:sldMkLst>
          <pc:docMk/>
          <pc:sldMk cId="117410865" sldId="441"/>
        </pc:sldMkLst>
      </pc:sldChg>
      <pc:sldChg chg="modSp mod">
        <pc:chgData name="Buss, Vera" userId="a79c05a7-0a4c-47fe-9032-eb4ecc8bbc26" providerId="ADAL" clId="{70D004D1-74F2-4D19-AF8D-EFBA06DFDF30}" dt="2025-07-07T16:23:23.195" v="308" actId="20577"/>
        <pc:sldMkLst>
          <pc:docMk/>
          <pc:sldMk cId="1002169913" sldId="442"/>
        </pc:sldMkLst>
      </pc:sldChg>
      <pc:sldChg chg="modSp mod">
        <pc:chgData name="Buss, Vera" userId="a79c05a7-0a4c-47fe-9032-eb4ecc8bbc26" providerId="ADAL" clId="{70D004D1-74F2-4D19-AF8D-EFBA06DFDF30}" dt="2025-07-07T16:21:03.395" v="290" actId="27918"/>
        <pc:sldMkLst>
          <pc:docMk/>
          <pc:sldMk cId="2212734440" sldId="443"/>
        </pc:sldMkLst>
      </pc:sldChg>
      <pc:sldChg chg="modSp">
        <pc:chgData name="Buss, Vera" userId="a79c05a7-0a4c-47fe-9032-eb4ecc8bbc26" providerId="ADAL" clId="{70D004D1-74F2-4D19-AF8D-EFBA06DFDF30}" dt="2025-07-07T16:37:07.140" v="364" actId="13926"/>
        <pc:sldMkLst>
          <pc:docMk/>
          <pc:sldMk cId="4121112485" sldId="452"/>
        </pc:sldMkLst>
      </pc:sldChg>
      <pc:sldChg chg="mod">
        <pc:chgData name="Buss, Vera" userId="a79c05a7-0a4c-47fe-9032-eb4ecc8bbc26" providerId="ADAL" clId="{70D004D1-74F2-4D19-AF8D-EFBA06DFDF30}" dt="2025-07-07T16:32:27.766" v="352" actId="27918"/>
        <pc:sldMkLst>
          <pc:docMk/>
          <pc:sldMk cId="706437633" sldId="463"/>
        </pc:sldMkLst>
      </pc:sldChg>
      <pc:sldChg chg="modSp">
        <pc:chgData name="Buss, Vera" userId="a79c05a7-0a4c-47fe-9032-eb4ecc8bbc26" providerId="ADAL" clId="{70D004D1-74F2-4D19-AF8D-EFBA06DFDF30}" dt="2025-07-07T16:17:49.907" v="233"/>
        <pc:sldMkLst>
          <pc:docMk/>
          <pc:sldMk cId="4141326739" sldId="497"/>
        </pc:sldMkLst>
      </pc:sldChg>
      <pc:sldChg chg="modSp mod">
        <pc:chgData name="Buss, Vera" userId="a79c05a7-0a4c-47fe-9032-eb4ecc8bbc26" providerId="ADAL" clId="{70D004D1-74F2-4D19-AF8D-EFBA06DFDF30}" dt="2025-07-07T15:50:39.772" v="34" actId="20577"/>
        <pc:sldMkLst>
          <pc:docMk/>
          <pc:sldMk cId="1769597980" sldId="498"/>
        </pc:sldMkLst>
      </pc:sldChg>
      <pc:sldChg chg="modSp mod">
        <pc:chgData name="Buss, Vera" userId="a79c05a7-0a4c-47fe-9032-eb4ecc8bbc26" providerId="ADAL" clId="{70D004D1-74F2-4D19-AF8D-EFBA06DFDF30}" dt="2025-07-07T15:52:12.276" v="47" actId="27918"/>
        <pc:sldMkLst>
          <pc:docMk/>
          <pc:sldMk cId="2961966482" sldId="501"/>
        </pc:sldMkLst>
      </pc:sldChg>
      <pc:sldChg chg="modSp mod">
        <pc:chgData name="Buss, Vera" userId="a79c05a7-0a4c-47fe-9032-eb4ecc8bbc26" providerId="ADAL" clId="{70D004D1-74F2-4D19-AF8D-EFBA06DFDF30}" dt="2025-07-07T16:11:11.348" v="181" actId="20577"/>
        <pc:sldMkLst>
          <pc:docMk/>
          <pc:sldMk cId="788693833" sldId="502"/>
        </pc:sldMkLst>
      </pc:sldChg>
      <pc:sldChg chg="modSp mod">
        <pc:chgData name="Buss, Vera" userId="a79c05a7-0a4c-47fe-9032-eb4ecc8bbc26" providerId="ADAL" clId="{70D004D1-74F2-4D19-AF8D-EFBA06DFDF30}" dt="2025-07-07T16:27:08.289" v="326" actId="20577"/>
        <pc:sldMkLst>
          <pc:docMk/>
          <pc:sldMk cId="1904447621" sldId="503"/>
        </pc:sldMkLst>
      </pc:sldChg>
      <pc:sldChg chg="modSp mod">
        <pc:chgData name="Buss, Vera" userId="a79c05a7-0a4c-47fe-9032-eb4ecc8bbc26" providerId="ADAL" clId="{70D004D1-74F2-4D19-AF8D-EFBA06DFDF30}" dt="2025-07-07T16:09:52.812" v="134" actId="20577"/>
        <pc:sldMkLst>
          <pc:docMk/>
          <pc:sldMk cId="3119246364" sldId="504"/>
        </pc:sldMkLst>
      </pc:sldChg>
      <pc:sldChg chg="modSp mod">
        <pc:chgData name="Buss, Vera" userId="a79c05a7-0a4c-47fe-9032-eb4ecc8bbc26" providerId="ADAL" clId="{70D004D1-74F2-4D19-AF8D-EFBA06DFDF30}" dt="2025-07-08T15:30:31.068" v="383" actId="20577"/>
        <pc:sldMkLst>
          <pc:docMk/>
          <pc:sldMk cId="3642414004" sldId="506"/>
        </pc:sldMkLst>
      </pc:sldChg>
      <pc:sldChg chg="modSp mod">
        <pc:chgData name="Buss, Vera" userId="a79c05a7-0a4c-47fe-9032-eb4ecc8bbc26" providerId="ADAL" clId="{70D004D1-74F2-4D19-AF8D-EFBA06DFDF30}" dt="2025-07-08T15:30:57.364" v="388" actId="20577"/>
        <pc:sldMkLst>
          <pc:docMk/>
          <pc:sldMk cId="2810610882" sldId="509"/>
        </pc:sldMkLst>
      </pc:sldChg>
      <pc:sldChg chg="modSp">
        <pc:chgData name="Buss, Vera" userId="a79c05a7-0a4c-47fe-9032-eb4ecc8bbc26" providerId="ADAL" clId="{70D004D1-74F2-4D19-AF8D-EFBA06DFDF30}" dt="2025-07-07T16:16:53.814" v="218"/>
        <pc:sldMkLst>
          <pc:docMk/>
          <pc:sldMk cId="1236365120" sldId="511"/>
        </pc:sldMkLst>
      </pc:sldChg>
      <pc:sldChg chg="modSp">
        <pc:chgData name="Buss, Vera" userId="a79c05a7-0a4c-47fe-9032-eb4ecc8bbc26" providerId="ADAL" clId="{70D004D1-74F2-4D19-AF8D-EFBA06DFDF30}" dt="2025-07-07T16:17:12.817" v="223" actId="404"/>
        <pc:sldMkLst>
          <pc:docMk/>
          <pc:sldMk cId="651518343" sldId="512"/>
        </pc:sldMkLst>
      </pc:sldChg>
      <pc:sldChg chg="modSp mod">
        <pc:chgData name="Buss, Vera" userId="a79c05a7-0a4c-47fe-9032-eb4ecc8bbc26" providerId="ADAL" clId="{70D004D1-74F2-4D19-AF8D-EFBA06DFDF30}" dt="2025-07-07T16:29:33.856" v="348" actId="27918"/>
        <pc:sldMkLst>
          <pc:docMk/>
          <pc:sldMk cId="1852431358" sldId="513"/>
        </pc:sldMkLst>
      </pc:sldChg>
      <pc:sldChg chg="modSp mod">
        <pc:chgData name="Buss, Vera" userId="a79c05a7-0a4c-47fe-9032-eb4ecc8bbc26" providerId="ADAL" clId="{70D004D1-74F2-4D19-AF8D-EFBA06DFDF30}" dt="2025-07-07T16:22:46.733" v="294" actId="13926"/>
        <pc:sldMkLst>
          <pc:docMk/>
          <pc:sldMk cId="1565872721" sldId="515"/>
        </pc:sldMkLst>
      </pc:sldChg>
      <pc:sldChg chg="modSp mod">
        <pc:chgData name="Buss, Vera" userId="a79c05a7-0a4c-47fe-9032-eb4ecc8bbc26" providerId="ADAL" clId="{70D004D1-74F2-4D19-AF8D-EFBA06DFDF30}" dt="2025-07-08T15:35:22.753" v="407" actId="20577"/>
        <pc:sldMkLst>
          <pc:docMk/>
          <pc:sldMk cId="1191576938" sldId="516"/>
        </pc:sldMkLst>
      </pc:sldChg>
      <pc:sldChg chg="modSp mod">
        <pc:chgData name="Buss, Vera" userId="a79c05a7-0a4c-47fe-9032-eb4ecc8bbc26" providerId="ADAL" clId="{70D004D1-74F2-4D19-AF8D-EFBA06DFDF30}" dt="2025-07-07T16:12:46.545" v="182" actId="13926"/>
        <pc:sldMkLst>
          <pc:docMk/>
          <pc:sldMk cId="2448639976" sldId="517"/>
        </pc:sldMkLst>
      </pc:sldChg>
      <pc:sldChg chg="modSp mod">
        <pc:chgData name="Buss, Vera" userId="a79c05a7-0a4c-47fe-9032-eb4ecc8bbc26" providerId="ADAL" clId="{70D004D1-74F2-4D19-AF8D-EFBA06DFDF30}" dt="2025-07-07T16:34:56.221" v="362" actId="13926"/>
        <pc:sldMkLst>
          <pc:docMk/>
          <pc:sldMk cId="3026843577" sldId="518"/>
        </pc:sldMkLst>
      </pc:sldChg>
      <pc:sldChg chg="modSp mod">
        <pc:chgData name="Buss, Vera" userId="a79c05a7-0a4c-47fe-9032-eb4ecc8bbc26" providerId="ADAL" clId="{70D004D1-74F2-4D19-AF8D-EFBA06DFDF30}" dt="2025-07-07T16:00:12.967" v="79"/>
        <pc:sldMkLst>
          <pc:docMk/>
          <pc:sldMk cId="3689483089" sldId="519"/>
        </pc:sldMkLst>
      </pc:sldChg>
      <pc:sldChg chg="modSp">
        <pc:chgData name="Buss, Vera" userId="a79c05a7-0a4c-47fe-9032-eb4ecc8bbc26" providerId="ADAL" clId="{70D004D1-74F2-4D19-AF8D-EFBA06DFDF30}" dt="2025-07-07T16:16:40.273" v="211"/>
        <pc:sldMkLst>
          <pc:docMk/>
          <pc:sldMk cId="2161872956" sldId="520"/>
        </pc:sldMkLst>
      </pc:sldChg>
      <pc:sldChg chg="modSp mod">
        <pc:chgData name="Buss, Vera" userId="a79c05a7-0a4c-47fe-9032-eb4ecc8bbc26" providerId="ADAL" clId="{70D004D1-74F2-4D19-AF8D-EFBA06DFDF30}" dt="2025-07-08T15:31:52.916" v="403" actId="20577"/>
        <pc:sldMkLst>
          <pc:docMk/>
          <pc:sldMk cId="856618577" sldId="533"/>
        </pc:sldMkLst>
      </pc:sldChg>
      <pc:sldChg chg="modSp">
        <pc:chgData name="Buss, Vera" userId="a79c05a7-0a4c-47fe-9032-eb4ecc8bbc26" providerId="ADAL" clId="{70D004D1-74F2-4D19-AF8D-EFBA06DFDF30}" dt="2025-07-07T16:17:01.915" v="219" actId="20577"/>
        <pc:sldMkLst>
          <pc:docMk/>
          <pc:sldMk cId="4242628427" sldId="534"/>
        </pc:sldMkLst>
      </pc:sldChg>
      <pc:sldChg chg="modSp">
        <pc:chgData name="Buss, Vera" userId="a79c05a7-0a4c-47fe-9032-eb4ecc8bbc26" providerId="ADAL" clId="{70D004D1-74F2-4D19-AF8D-EFBA06DFDF30}" dt="2025-07-07T16:17:19.180" v="226" actId="20577"/>
        <pc:sldMkLst>
          <pc:docMk/>
          <pc:sldMk cId="1476836528" sldId="535"/>
        </pc:sldMkLst>
      </pc:sldChg>
      <pc:sldChg chg="modSp mod">
        <pc:chgData name="Buss, Vera" userId="a79c05a7-0a4c-47fe-9032-eb4ecc8bbc26" providerId="ADAL" clId="{70D004D1-74F2-4D19-AF8D-EFBA06DFDF30}" dt="2025-07-08T15:31:11.400" v="397" actId="20577"/>
        <pc:sldMkLst>
          <pc:docMk/>
          <pc:sldMk cId="322558594" sldId="536"/>
        </pc:sldMkLst>
      </pc:sldChg>
      <pc:sldChg chg="modSp mod">
        <pc:chgData name="Buss, Vera" userId="a79c05a7-0a4c-47fe-9032-eb4ecc8bbc26" providerId="ADAL" clId="{70D004D1-74F2-4D19-AF8D-EFBA06DFDF30}" dt="2025-07-07T16:08:13.047" v="122" actId="27918"/>
        <pc:sldMkLst>
          <pc:docMk/>
          <pc:sldMk cId="2376862185" sldId="537"/>
        </pc:sldMkLst>
      </pc:sldChg>
      <pc:sldChg chg="modSp mod">
        <pc:chgData name="Buss, Vera" userId="a79c05a7-0a4c-47fe-9032-eb4ecc8bbc26" providerId="ADAL" clId="{70D004D1-74F2-4D19-AF8D-EFBA06DFDF30}" dt="2025-07-07T16:27:48.757" v="335" actId="27918"/>
        <pc:sldMkLst>
          <pc:docMk/>
          <pc:sldMk cId="1564047062" sldId="538"/>
        </pc:sldMkLst>
      </pc:sldChg>
      <pc:sldChg chg="modSp">
        <pc:chgData name="Buss, Vera" userId="a79c05a7-0a4c-47fe-9032-eb4ecc8bbc26" providerId="ADAL" clId="{70D004D1-74F2-4D19-AF8D-EFBA06DFDF30}" dt="2025-07-07T16:17:25.886" v="228" actId="20577"/>
        <pc:sldMkLst>
          <pc:docMk/>
          <pc:sldMk cId="2842318575" sldId="539"/>
        </pc:sldMkLst>
      </pc:sldChg>
      <pc:sldChg chg="modSp">
        <pc:chgData name="Buss, Vera" userId="a79c05a7-0a4c-47fe-9032-eb4ecc8bbc26" providerId="ADAL" clId="{70D004D1-74F2-4D19-AF8D-EFBA06DFDF30}" dt="2025-07-07T16:17:30.734" v="230" actId="20577"/>
        <pc:sldMkLst>
          <pc:docMk/>
          <pc:sldMk cId="2846316249" sldId="540"/>
        </pc:sldMkLst>
      </pc:sldChg>
      <pc:sldChg chg="mod">
        <pc:chgData name="Buss, Vera" userId="a79c05a7-0a4c-47fe-9032-eb4ecc8bbc26" providerId="ADAL" clId="{70D004D1-74F2-4D19-AF8D-EFBA06DFDF30}" dt="2025-07-07T16:33:19.482" v="355" actId="27918"/>
        <pc:sldMkLst>
          <pc:docMk/>
          <pc:sldMk cId="831157767" sldId="543"/>
        </pc:sldMkLst>
      </pc:sldChg>
      <pc:sldChg chg="mod">
        <pc:chgData name="Buss, Vera" userId="a79c05a7-0a4c-47fe-9032-eb4ecc8bbc26" providerId="ADAL" clId="{70D004D1-74F2-4D19-AF8D-EFBA06DFDF30}" dt="2025-07-07T16:33:46.736" v="358" actId="27918"/>
        <pc:sldMkLst>
          <pc:docMk/>
          <pc:sldMk cId="1337018383" sldId="544"/>
        </pc:sldMkLst>
      </pc:sldChg>
      <pc:sldChg chg="mod">
        <pc:chgData name="Buss, Vera" userId="a79c05a7-0a4c-47fe-9032-eb4ecc8bbc26" providerId="ADAL" clId="{70D004D1-74F2-4D19-AF8D-EFBA06DFDF30}" dt="2025-07-07T16:34:23.204" v="361" actId="27918"/>
        <pc:sldMkLst>
          <pc:docMk/>
          <pc:sldMk cId="3974399786" sldId="545"/>
        </pc:sldMkLst>
      </pc:sldChg>
    </pc:docChg>
  </pc:docChgLst>
  <pc:docChgLst>
    <pc:chgData name="Buss, Vera" userId="a79c05a7-0a4c-47fe-9032-eb4ecc8bbc26" providerId="ADAL" clId="{B11A22B6-CB64-42F7-B82C-6F3C42115670}"/>
    <pc:docChg chg="modSld">
      <pc:chgData name="Buss, Vera" userId="a79c05a7-0a4c-47fe-9032-eb4ecc8bbc26" providerId="ADAL" clId="{B11A22B6-CB64-42F7-B82C-6F3C42115670}" dt="2024-04-09T12:23:56.451" v="257" actId="27918"/>
      <pc:docMkLst>
        <pc:docMk/>
      </pc:docMkLst>
      <pc:sldChg chg="modSp mod">
        <pc:chgData name="Buss, Vera" userId="a79c05a7-0a4c-47fe-9032-eb4ecc8bbc26" providerId="ADAL" clId="{B11A22B6-CB64-42F7-B82C-6F3C42115670}" dt="2024-04-09T11:19:08.362" v="14" actId="20577"/>
        <pc:sldMkLst>
          <pc:docMk/>
          <pc:sldMk cId="0" sldId="367"/>
        </pc:sldMkLst>
      </pc:sldChg>
      <pc:sldChg chg="modSp mod">
        <pc:chgData name="Buss, Vera" userId="a79c05a7-0a4c-47fe-9032-eb4ecc8bbc26" providerId="ADAL" clId="{B11A22B6-CB64-42F7-B82C-6F3C42115670}" dt="2024-04-09T11:30:28.700" v="101" actId="27918"/>
        <pc:sldMkLst>
          <pc:docMk/>
          <pc:sldMk cId="3312915049" sldId="440"/>
        </pc:sldMkLst>
      </pc:sldChg>
      <pc:sldChg chg="modSp mod">
        <pc:chgData name="Buss, Vera" userId="a79c05a7-0a4c-47fe-9032-eb4ecc8bbc26" providerId="ADAL" clId="{B11A22B6-CB64-42F7-B82C-6F3C42115670}" dt="2024-04-09T11:54:44.113" v="160" actId="27918"/>
        <pc:sldMkLst>
          <pc:docMk/>
          <pc:sldMk cId="117410865" sldId="441"/>
        </pc:sldMkLst>
      </pc:sldChg>
      <pc:sldChg chg="mod">
        <pc:chgData name="Buss, Vera" userId="a79c05a7-0a4c-47fe-9032-eb4ecc8bbc26" providerId="ADAL" clId="{B11A22B6-CB64-42F7-B82C-6F3C42115670}" dt="2024-04-09T11:55:39.499" v="166" actId="27918"/>
        <pc:sldMkLst>
          <pc:docMk/>
          <pc:sldMk cId="1002169913" sldId="442"/>
        </pc:sldMkLst>
      </pc:sldChg>
      <pc:sldChg chg="modSp mod">
        <pc:chgData name="Buss, Vera" userId="a79c05a7-0a4c-47fe-9032-eb4ecc8bbc26" providerId="ADAL" clId="{B11A22B6-CB64-42F7-B82C-6F3C42115670}" dt="2024-04-09T12:05:44.384" v="195" actId="20577"/>
        <pc:sldMkLst>
          <pc:docMk/>
          <pc:sldMk cId="2212734440" sldId="443"/>
        </pc:sldMkLst>
      </pc:sldChg>
      <pc:sldChg chg="mod">
        <pc:chgData name="Buss, Vera" userId="a79c05a7-0a4c-47fe-9032-eb4ecc8bbc26" providerId="ADAL" clId="{B11A22B6-CB64-42F7-B82C-6F3C42115670}" dt="2024-04-09T12:14:38.418" v="239" actId="27918"/>
        <pc:sldMkLst>
          <pc:docMk/>
          <pc:sldMk cId="4194341902" sldId="446"/>
        </pc:sldMkLst>
      </pc:sldChg>
      <pc:sldChg chg="mod">
        <pc:chgData name="Buss, Vera" userId="a79c05a7-0a4c-47fe-9032-eb4ecc8bbc26" providerId="ADAL" clId="{B11A22B6-CB64-42F7-B82C-6F3C42115670}" dt="2024-04-09T12:15:52.487" v="243" actId="27918"/>
        <pc:sldMkLst>
          <pc:docMk/>
          <pc:sldMk cId="3472951639" sldId="456"/>
        </pc:sldMkLst>
      </pc:sldChg>
      <pc:sldChg chg="modSp mod">
        <pc:chgData name="Buss, Vera" userId="a79c05a7-0a4c-47fe-9032-eb4ecc8bbc26" providerId="ADAL" clId="{B11A22B6-CB64-42F7-B82C-6F3C42115670}" dt="2024-04-09T11:24:11.688" v="46" actId="20577"/>
        <pc:sldMkLst>
          <pc:docMk/>
          <pc:sldMk cId="1769597980" sldId="498"/>
        </pc:sldMkLst>
      </pc:sldChg>
      <pc:sldChg chg="mod">
        <pc:chgData name="Buss, Vera" userId="a79c05a7-0a4c-47fe-9032-eb4ecc8bbc26" providerId="ADAL" clId="{B11A22B6-CB64-42F7-B82C-6F3C42115670}" dt="2024-04-09T11:25:24.504" v="55" actId="27918"/>
        <pc:sldMkLst>
          <pc:docMk/>
          <pc:sldMk cId="2961966482" sldId="501"/>
        </pc:sldMkLst>
      </pc:sldChg>
      <pc:sldChg chg="modSp mod">
        <pc:chgData name="Buss, Vera" userId="a79c05a7-0a4c-47fe-9032-eb4ecc8bbc26" providerId="ADAL" clId="{B11A22B6-CB64-42F7-B82C-6F3C42115670}" dt="2024-04-09T11:52:46.246" v="150" actId="27918"/>
        <pc:sldMkLst>
          <pc:docMk/>
          <pc:sldMk cId="788693833" sldId="502"/>
        </pc:sldMkLst>
      </pc:sldChg>
      <pc:sldChg chg="modSp mod">
        <pc:chgData name="Buss, Vera" userId="a79c05a7-0a4c-47fe-9032-eb4ecc8bbc26" providerId="ADAL" clId="{B11A22B6-CB64-42F7-B82C-6F3C42115670}" dt="2024-04-09T12:09:34.248" v="206" actId="20577"/>
        <pc:sldMkLst>
          <pc:docMk/>
          <pc:sldMk cId="1904447621" sldId="503"/>
        </pc:sldMkLst>
      </pc:sldChg>
      <pc:sldChg chg="modSp mod">
        <pc:chgData name="Buss, Vera" userId="a79c05a7-0a4c-47fe-9032-eb4ecc8bbc26" providerId="ADAL" clId="{B11A22B6-CB64-42F7-B82C-6F3C42115670}" dt="2024-04-09T11:51:46.065" v="137" actId="20577"/>
        <pc:sldMkLst>
          <pc:docMk/>
          <pc:sldMk cId="3119246364" sldId="504"/>
        </pc:sldMkLst>
      </pc:sldChg>
      <pc:sldChg chg="modSp mod">
        <pc:chgData name="Buss, Vera" userId="a79c05a7-0a4c-47fe-9032-eb4ecc8bbc26" providerId="ADAL" clId="{B11A22B6-CB64-42F7-B82C-6F3C42115670}" dt="2024-04-09T12:23:56.451" v="257" actId="27918"/>
        <pc:sldMkLst>
          <pc:docMk/>
          <pc:sldMk cId="1852431358" sldId="513"/>
        </pc:sldMkLst>
      </pc:sldChg>
      <pc:sldChg chg="modSp mod">
        <pc:chgData name="Buss, Vera" userId="a79c05a7-0a4c-47fe-9032-eb4ecc8bbc26" providerId="ADAL" clId="{B11A22B6-CB64-42F7-B82C-6F3C42115670}" dt="2024-04-09T11:29:06.557" v="79" actId="27918"/>
        <pc:sldMkLst>
          <pc:docMk/>
          <pc:sldMk cId="3689483089" sldId="519"/>
        </pc:sldMkLst>
      </pc:sldChg>
      <pc:sldChg chg="modSp mod">
        <pc:chgData name="Buss, Vera" userId="a79c05a7-0a4c-47fe-9032-eb4ecc8bbc26" providerId="ADAL" clId="{B11A22B6-CB64-42F7-B82C-6F3C42115670}" dt="2024-04-09T11:51:28.408" v="128" actId="20577"/>
        <pc:sldMkLst>
          <pc:docMk/>
          <pc:sldMk cId="2376862185" sldId="537"/>
        </pc:sldMkLst>
      </pc:sldChg>
      <pc:sldChg chg="modSp mod">
        <pc:chgData name="Buss, Vera" userId="a79c05a7-0a4c-47fe-9032-eb4ecc8bbc26" providerId="ADAL" clId="{B11A22B6-CB64-42F7-B82C-6F3C42115670}" dt="2024-04-09T12:10:44.534" v="215" actId="27918"/>
        <pc:sldMkLst>
          <pc:docMk/>
          <pc:sldMk cId="1564047062" sldId="538"/>
        </pc:sldMkLst>
      </pc:sldChg>
      <pc:sldChg chg="modSp mod">
        <pc:chgData name="Buss, Vera" userId="a79c05a7-0a4c-47fe-9032-eb4ecc8bbc26" providerId="ADAL" clId="{B11A22B6-CB64-42F7-B82C-6F3C42115670}" dt="2024-04-09T12:13:36.002" v="233"/>
        <pc:sldMkLst>
          <pc:docMk/>
          <pc:sldMk cId="2334883861" sldId="541"/>
        </pc:sldMkLst>
      </pc:sldChg>
      <pc:sldChg chg="mod">
        <pc:chgData name="Buss, Vera" userId="a79c05a7-0a4c-47fe-9032-eb4ecc8bbc26" providerId="ADAL" clId="{B11A22B6-CB64-42F7-B82C-6F3C42115670}" dt="2024-04-09T12:15:03.474" v="242" actId="27918"/>
        <pc:sldMkLst>
          <pc:docMk/>
          <pc:sldMk cId="78601646" sldId="542"/>
        </pc:sldMkLst>
      </pc:sldChg>
    </pc:docChg>
  </pc:docChgLst>
  <pc:docChgLst>
    <pc:chgData name="Buss, Vera" userId="a79c05a7-0a4c-47fe-9032-eb4ecc8bbc26" providerId="ADAL" clId="{2008994A-0A1E-4324-8A3C-2B5087540BD0}"/>
    <pc:docChg chg="custSel modSld">
      <pc:chgData name="Buss, Vera" userId="a79c05a7-0a4c-47fe-9032-eb4ecc8bbc26" providerId="ADAL" clId="{2008994A-0A1E-4324-8A3C-2B5087540BD0}" dt="2024-07-17T09:24:06.307" v="362" actId="27918"/>
      <pc:docMkLst>
        <pc:docMk/>
      </pc:docMkLst>
      <pc:sldChg chg="modSp mod">
        <pc:chgData name="Buss, Vera" userId="a79c05a7-0a4c-47fe-9032-eb4ecc8bbc26" providerId="ADAL" clId="{2008994A-0A1E-4324-8A3C-2B5087540BD0}" dt="2024-07-17T08:00:10.276" v="15" actId="20577"/>
        <pc:sldMkLst>
          <pc:docMk/>
          <pc:sldMk cId="0" sldId="367"/>
        </pc:sldMkLst>
      </pc:sldChg>
      <pc:sldChg chg="modSp mod">
        <pc:chgData name="Buss, Vera" userId="a79c05a7-0a4c-47fe-9032-eb4ecc8bbc26" providerId="ADAL" clId="{2008994A-0A1E-4324-8A3C-2B5087540BD0}" dt="2024-07-17T08:09:33.743" v="17" actId="114"/>
        <pc:sldMkLst>
          <pc:docMk/>
          <pc:sldMk cId="0" sldId="439"/>
        </pc:sldMkLst>
      </pc:sldChg>
      <pc:sldChg chg="modSp mod">
        <pc:chgData name="Buss, Vera" userId="a79c05a7-0a4c-47fe-9032-eb4ecc8bbc26" providerId="ADAL" clId="{2008994A-0A1E-4324-8A3C-2B5087540BD0}" dt="2024-07-17T08:56:03.565" v="276" actId="20577"/>
        <pc:sldMkLst>
          <pc:docMk/>
          <pc:sldMk cId="117410865" sldId="441"/>
        </pc:sldMkLst>
      </pc:sldChg>
      <pc:sldChg chg="modSp mod">
        <pc:chgData name="Buss, Vera" userId="a79c05a7-0a4c-47fe-9032-eb4ecc8bbc26" providerId="ADAL" clId="{2008994A-0A1E-4324-8A3C-2B5087540BD0}" dt="2024-07-17T08:57:08.017" v="288" actId="27918"/>
        <pc:sldMkLst>
          <pc:docMk/>
          <pc:sldMk cId="1002169913" sldId="442"/>
        </pc:sldMkLst>
      </pc:sldChg>
      <pc:sldChg chg="mod">
        <pc:chgData name="Buss, Vera" userId="a79c05a7-0a4c-47fe-9032-eb4ecc8bbc26" providerId="ADAL" clId="{2008994A-0A1E-4324-8A3C-2B5087540BD0}" dt="2024-07-17T08:58:52.187" v="300" actId="27918"/>
        <pc:sldMkLst>
          <pc:docMk/>
          <pc:sldMk cId="2212734440" sldId="443"/>
        </pc:sldMkLst>
      </pc:sldChg>
      <pc:sldChg chg="mod">
        <pc:chgData name="Buss, Vera" userId="a79c05a7-0a4c-47fe-9032-eb4ecc8bbc26" providerId="ADAL" clId="{2008994A-0A1E-4324-8A3C-2B5087540BD0}" dt="2024-07-17T09:23:38.842" v="359" actId="27918"/>
        <pc:sldMkLst>
          <pc:docMk/>
          <pc:sldMk cId="4194341902" sldId="446"/>
        </pc:sldMkLst>
      </pc:sldChg>
      <pc:sldChg chg="mod">
        <pc:chgData name="Buss, Vera" userId="a79c05a7-0a4c-47fe-9032-eb4ecc8bbc26" providerId="ADAL" clId="{2008994A-0A1E-4324-8A3C-2B5087540BD0}" dt="2024-07-17T09:23:17.973" v="356" actId="27918"/>
        <pc:sldMkLst>
          <pc:docMk/>
          <pc:sldMk cId="3472951639" sldId="456"/>
        </pc:sldMkLst>
      </pc:sldChg>
      <pc:sldChg chg="modSp mod">
        <pc:chgData name="Buss, Vera" userId="a79c05a7-0a4c-47fe-9032-eb4ecc8bbc26" providerId="ADAL" clId="{2008994A-0A1E-4324-8A3C-2B5087540BD0}" dt="2024-07-17T08:24:15.907" v="188" actId="20577"/>
        <pc:sldMkLst>
          <pc:docMk/>
          <pc:sldMk cId="1769597980" sldId="498"/>
        </pc:sldMkLst>
      </pc:sldChg>
      <pc:sldChg chg="modSp mod">
        <pc:chgData name="Buss, Vera" userId="a79c05a7-0a4c-47fe-9032-eb4ecc8bbc26" providerId="ADAL" clId="{2008994A-0A1E-4324-8A3C-2B5087540BD0}" dt="2024-07-17T08:25:39.896" v="202" actId="1076"/>
        <pc:sldMkLst>
          <pc:docMk/>
          <pc:sldMk cId="2961966482" sldId="501"/>
        </pc:sldMkLst>
      </pc:sldChg>
      <pc:sldChg chg="modSp mod">
        <pc:chgData name="Buss, Vera" userId="a79c05a7-0a4c-47fe-9032-eb4ecc8bbc26" providerId="ADAL" clId="{2008994A-0A1E-4324-8A3C-2B5087540BD0}" dt="2024-07-17T08:52:04.653" v="266" actId="27918"/>
        <pc:sldMkLst>
          <pc:docMk/>
          <pc:sldMk cId="788693833" sldId="502"/>
        </pc:sldMkLst>
      </pc:sldChg>
      <pc:sldChg chg="modSp mod">
        <pc:chgData name="Buss, Vera" userId="a79c05a7-0a4c-47fe-9032-eb4ecc8bbc26" providerId="ADAL" clId="{2008994A-0A1E-4324-8A3C-2B5087540BD0}" dt="2024-07-17T09:06:14.613" v="313" actId="27918"/>
        <pc:sldMkLst>
          <pc:docMk/>
          <pc:sldMk cId="1904447621" sldId="503"/>
        </pc:sldMkLst>
      </pc:sldChg>
      <pc:sldChg chg="modSp mod">
        <pc:chgData name="Buss, Vera" userId="a79c05a7-0a4c-47fe-9032-eb4ecc8bbc26" providerId="ADAL" clId="{2008994A-0A1E-4324-8A3C-2B5087540BD0}" dt="2024-07-17T08:50:12.355" v="252" actId="27918"/>
        <pc:sldMkLst>
          <pc:docMk/>
          <pc:sldMk cId="3119246364" sldId="504"/>
        </pc:sldMkLst>
      </pc:sldChg>
      <pc:sldChg chg="modSp mod">
        <pc:chgData name="Buss, Vera" userId="a79c05a7-0a4c-47fe-9032-eb4ecc8bbc26" providerId="ADAL" clId="{2008994A-0A1E-4324-8A3C-2B5087540BD0}" dt="2024-07-17T09:10:07.974" v="338" actId="20577"/>
        <pc:sldMkLst>
          <pc:docMk/>
          <pc:sldMk cId="1852431358" sldId="513"/>
        </pc:sldMkLst>
      </pc:sldChg>
      <pc:sldChg chg="modSp mod">
        <pc:chgData name="Buss, Vera" userId="a79c05a7-0a4c-47fe-9032-eb4ecc8bbc26" providerId="ADAL" clId="{2008994A-0A1E-4324-8A3C-2B5087540BD0}" dt="2024-07-17T08:27:06.821" v="222"/>
        <pc:sldMkLst>
          <pc:docMk/>
          <pc:sldMk cId="3689483089" sldId="519"/>
        </pc:sldMkLst>
      </pc:sldChg>
      <pc:sldChg chg="modSp mod">
        <pc:chgData name="Buss, Vera" userId="a79c05a7-0a4c-47fe-9032-eb4ecc8bbc26" providerId="ADAL" clId="{2008994A-0A1E-4324-8A3C-2B5087540BD0}" dt="2024-07-17T08:47:02.922" v="239" actId="27918"/>
        <pc:sldMkLst>
          <pc:docMk/>
          <pc:sldMk cId="2376862185" sldId="537"/>
        </pc:sldMkLst>
      </pc:sldChg>
      <pc:sldChg chg="modSp mod">
        <pc:chgData name="Buss, Vera" userId="a79c05a7-0a4c-47fe-9032-eb4ecc8bbc26" providerId="ADAL" clId="{2008994A-0A1E-4324-8A3C-2B5087540BD0}" dt="2024-07-17T09:08:04.190" v="326" actId="27918"/>
        <pc:sldMkLst>
          <pc:docMk/>
          <pc:sldMk cId="1564047062" sldId="538"/>
        </pc:sldMkLst>
      </pc:sldChg>
      <pc:sldChg chg="mod">
        <pc:chgData name="Buss, Vera" userId="a79c05a7-0a4c-47fe-9032-eb4ecc8bbc26" providerId="ADAL" clId="{2008994A-0A1E-4324-8A3C-2B5087540BD0}" dt="2024-07-17T09:15:03.619" v="353" actId="27918"/>
        <pc:sldMkLst>
          <pc:docMk/>
          <pc:sldMk cId="2334883861" sldId="541"/>
        </pc:sldMkLst>
      </pc:sldChg>
      <pc:sldChg chg="mod">
        <pc:chgData name="Buss, Vera" userId="a79c05a7-0a4c-47fe-9032-eb4ecc8bbc26" providerId="ADAL" clId="{2008994A-0A1E-4324-8A3C-2B5087540BD0}" dt="2024-07-17T09:24:06.307" v="362" actId="27918"/>
        <pc:sldMkLst>
          <pc:docMk/>
          <pc:sldMk cId="78601646" sldId="542"/>
        </pc:sldMkLst>
      </pc:sldChg>
    </pc:docChg>
  </pc:docChgLst>
  <pc:docChgLst>
    <pc:chgData name="Buss, Vera" userId="a79c05a7-0a4c-47fe-9032-eb4ecc8bbc26" providerId="ADAL" clId="{5B424A2F-D728-407A-86C8-02F7B7EA3BCD}"/>
    <pc:docChg chg="modSld">
      <pc:chgData name="Buss, Vera" userId="a79c05a7-0a4c-47fe-9032-eb4ecc8bbc26" providerId="ADAL" clId="{5B424A2F-D728-407A-86C8-02F7B7EA3BCD}" dt="2023-07-19T15:16:17.850" v="245" actId="27918"/>
      <pc:docMkLst>
        <pc:docMk/>
      </pc:docMkLst>
      <pc:sldChg chg="modSp mod">
        <pc:chgData name="Buss, Vera" userId="a79c05a7-0a4c-47fe-9032-eb4ecc8bbc26" providerId="ADAL" clId="{5B424A2F-D728-407A-86C8-02F7B7EA3BCD}" dt="2023-07-19T14:32:40.408" v="20" actId="20577"/>
        <pc:sldMkLst>
          <pc:docMk/>
          <pc:sldMk cId="0" sldId="367"/>
        </pc:sldMkLst>
      </pc:sldChg>
      <pc:sldChg chg="modSp mod">
        <pc:chgData name="Buss, Vera" userId="a79c05a7-0a4c-47fe-9032-eb4ecc8bbc26" providerId="ADAL" clId="{5B424A2F-D728-407A-86C8-02F7B7EA3BCD}" dt="2023-07-19T14:46:07.540" v="95" actId="20577"/>
        <pc:sldMkLst>
          <pc:docMk/>
          <pc:sldMk cId="3312915049" sldId="440"/>
        </pc:sldMkLst>
      </pc:sldChg>
      <pc:sldChg chg="modSp mod">
        <pc:chgData name="Buss, Vera" userId="a79c05a7-0a4c-47fe-9032-eb4ecc8bbc26" providerId="ADAL" clId="{5B424A2F-D728-407A-86C8-02F7B7EA3BCD}" dt="2023-07-19T15:04:23.031" v="149" actId="20577"/>
        <pc:sldMkLst>
          <pc:docMk/>
          <pc:sldMk cId="117410865" sldId="441"/>
        </pc:sldMkLst>
      </pc:sldChg>
      <pc:sldChg chg="modSp mod">
        <pc:chgData name="Buss, Vera" userId="a79c05a7-0a4c-47fe-9032-eb4ecc8bbc26" providerId="ADAL" clId="{5B424A2F-D728-407A-86C8-02F7B7EA3BCD}" dt="2023-07-19T15:05:54.955" v="161" actId="27918"/>
        <pc:sldMkLst>
          <pc:docMk/>
          <pc:sldMk cId="1002169913" sldId="442"/>
        </pc:sldMkLst>
      </pc:sldChg>
      <pc:sldChg chg="modSp mod">
        <pc:chgData name="Buss, Vera" userId="a79c05a7-0a4c-47fe-9032-eb4ecc8bbc26" providerId="ADAL" clId="{5B424A2F-D728-407A-86C8-02F7B7EA3BCD}" dt="2023-07-19T15:07:33.619" v="184" actId="20577"/>
        <pc:sldMkLst>
          <pc:docMk/>
          <pc:sldMk cId="2212734440" sldId="443"/>
        </pc:sldMkLst>
      </pc:sldChg>
      <pc:sldChg chg="mod">
        <pc:chgData name="Buss, Vera" userId="a79c05a7-0a4c-47fe-9032-eb4ecc8bbc26" providerId="ADAL" clId="{5B424A2F-D728-407A-86C8-02F7B7EA3BCD}" dt="2023-07-19T15:16:17.850" v="245" actId="27918"/>
        <pc:sldMkLst>
          <pc:docMk/>
          <pc:sldMk cId="2370126118" sldId="447"/>
        </pc:sldMkLst>
      </pc:sldChg>
      <pc:sldChg chg="modSp mod">
        <pc:chgData name="Buss, Vera" userId="a79c05a7-0a4c-47fe-9032-eb4ecc8bbc26" providerId="ADAL" clId="{5B424A2F-D728-407A-86C8-02F7B7EA3BCD}" dt="2023-07-19T14:42:40.872" v="48" actId="20577"/>
        <pc:sldMkLst>
          <pc:docMk/>
          <pc:sldMk cId="1769597980" sldId="498"/>
        </pc:sldMkLst>
      </pc:sldChg>
      <pc:sldChg chg="modSp mod">
        <pc:chgData name="Buss, Vera" userId="a79c05a7-0a4c-47fe-9032-eb4ecc8bbc26" providerId="ADAL" clId="{5B424A2F-D728-407A-86C8-02F7B7EA3BCD}" dt="2023-07-19T14:42:52.376" v="53" actId="20577"/>
        <pc:sldMkLst>
          <pc:docMk/>
          <pc:sldMk cId="2961966482" sldId="501"/>
        </pc:sldMkLst>
      </pc:sldChg>
      <pc:sldChg chg="modSp mod">
        <pc:chgData name="Buss, Vera" userId="a79c05a7-0a4c-47fe-9032-eb4ecc8bbc26" providerId="ADAL" clId="{5B424A2F-D728-407A-86C8-02F7B7EA3BCD}" dt="2023-07-19T15:01:29.346" v="138" actId="20577"/>
        <pc:sldMkLst>
          <pc:docMk/>
          <pc:sldMk cId="788693833" sldId="502"/>
        </pc:sldMkLst>
      </pc:sldChg>
      <pc:sldChg chg="modSp mod">
        <pc:chgData name="Buss, Vera" userId="a79c05a7-0a4c-47fe-9032-eb4ecc8bbc26" providerId="ADAL" clId="{5B424A2F-D728-407A-86C8-02F7B7EA3BCD}" dt="2023-07-19T15:09:36.723" v="199" actId="20577"/>
        <pc:sldMkLst>
          <pc:docMk/>
          <pc:sldMk cId="1904447621" sldId="503"/>
        </pc:sldMkLst>
      </pc:sldChg>
      <pc:sldChg chg="modSp mod">
        <pc:chgData name="Buss, Vera" userId="a79c05a7-0a4c-47fe-9032-eb4ecc8bbc26" providerId="ADAL" clId="{5B424A2F-D728-407A-86C8-02F7B7EA3BCD}" dt="2023-07-19T15:00:13.258" v="126" actId="20577"/>
        <pc:sldMkLst>
          <pc:docMk/>
          <pc:sldMk cId="3119246364" sldId="504"/>
        </pc:sldMkLst>
      </pc:sldChg>
      <pc:sldChg chg="modSp mod">
        <pc:chgData name="Buss, Vera" userId="a79c05a7-0a4c-47fe-9032-eb4ecc8bbc26" providerId="ADAL" clId="{5B424A2F-D728-407A-86C8-02F7B7EA3BCD}" dt="2023-07-19T15:11:59.400" v="223" actId="20577"/>
        <pc:sldMkLst>
          <pc:docMk/>
          <pc:sldMk cId="1852431358" sldId="513"/>
        </pc:sldMkLst>
      </pc:sldChg>
      <pc:sldChg chg="modSp mod">
        <pc:chgData name="Buss, Vera" userId="a79c05a7-0a4c-47fe-9032-eb4ecc8bbc26" providerId="ADAL" clId="{5B424A2F-D728-407A-86C8-02F7B7EA3BCD}" dt="2023-07-19T14:45:01.293" v="72" actId="27918"/>
        <pc:sldMkLst>
          <pc:docMk/>
          <pc:sldMk cId="3689483089" sldId="519"/>
        </pc:sldMkLst>
      </pc:sldChg>
      <pc:sldChg chg="mod">
        <pc:chgData name="Buss, Vera" userId="a79c05a7-0a4c-47fe-9032-eb4ecc8bbc26" providerId="ADAL" clId="{5B424A2F-D728-407A-86C8-02F7B7EA3BCD}" dt="2023-07-19T15:14:39.906" v="234" actId="27918"/>
        <pc:sldMkLst>
          <pc:docMk/>
          <pc:sldMk cId="871719953" sldId="527"/>
        </pc:sldMkLst>
      </pc:sldChg>
      <pc:sldChg chg="mod">
        <pc:chgData name="Buss, Vera" userId="a79c05a7-0a4c-47fe-9032-eb4ecc8bbc26" providerId="ADAL" clId="{5B424A2F-D728-407A-86C8-02F7B7EA3BCD}" dt="2023-07-19T15:15:24.281" v="238" actId="27918"/>
        <pc:sldMkLst>
          <pc:docMk/>
          <pc:sldMk cId="2046489537" sldId="528"/>
        </pc:sldMkLst>
      </pc:sldChg>
      <pc:sldChg chg="mod">
        <pc:chgData name="Buss, Vera" userId="a79c05a7-0a4c-47fe-9032-eb4ecc8bbc26" providerId="ADAL" clId="{5B424A2F-D728-407A-86C8-02F7B7EA3BCD}" dt="2023-07-19T15:15:47.150" v="241" actId="27918"/>
        <pc:sldMkLst>
          <pc:docMk/>
          <pc:sldMk cId="2320459866" sldId="529"/>
        </pc:sldMkLst>
      </pc:sldChg>
      <pc:sldChg chg="modSp mod">
        <pc:chgData name="Buss, Vera" userId="a79c05a7-0a4c-47fe-9032-eb4ecc8bbc26" providerId="ADAL" clId="{5B424A2F-D728-407A-86C8-02F7B7EA3BCD}" dt="2023-07-19T14:59:06.983" v="111" actId="20577"/>
        <pc:sldMkLst>
          <pc:docMk/>
          <pc:sldMk cId="2376862185" sldId="537"/>
        </pc:sldMkLst>
      </pc:sldChg>
      <pc:sldChg chg="modSp mod">
        <pc:chgData name="Buss, Vera" userId="a79c05a7-0a4c-47fe-9032-eb4ecc8bbc26" providerId="ADAL" clId="{5B424A2F-D728-407A-86C8-02F7B7EA3BCD}" dt="2023-07-19T15:10:28.842" v="210" actId="20577"/>
        <pc:sldMkLst>
          <pc:docMk/>
          <pc:sldMk cId="1564047062" sldId="538"/>
        </pc:sldMkLst>
      </pc:sldChg>
    </pc:docChg>
  </pc:docChgLst>
  <pc:docChgLst>
    <pc:chgData name="Buss, Vera" userId="a79c05a7-0a4c-47fe-9032-eb4ecc8bbc26" providerId="ADAL" clId="{52E8CBA0-B08B-4A19-8810-8CF04E89F0F7}"/>
    <pc:docChg chg="modSld">
      <pc:chgData name="Buss, Vera" userId="a79c05a7-0a4c-47fe-9032-eb4ecc8bbc26" providerId="ADAL" clId="{52E8CBA0-B08B-4A19-8810-8CF04E89F0F7}" dt="2025-10-06T11:44:16.279" v="233" actId="27918"/>
      <pc:docMkLst>
        <pc:docMk/>
      </pc:docMkLst>
      <pc:sldChg chg="modSp mod">
        <pc:chgData name="Buss, Vera" userId="a79c05a7-0a4c-47fe-9032-eb4ecc8bbc26" providerId="ADAL" clId="{52E8CBA0-B08B-4A19-8810-8CF04E89F0F7}" dt="2025-10-06T10:56:21.276" v="12" actId="20577"/>
        <pc:sldMkLst>
          <pc:docMk/>
          <pc:sldMk cId="0" sldId="367"/>
        </pc:sldMkLst>
        <pc:spChg chg="mod">
          <ac:chgData name="Buss, Vera" userId="a79c05a7-0a4c-47fe-9032-eb4ecc8bbc26" providerId="ADAL" clId="{52E8CBA0-B08B-4A19-8810-8CF04E89F0F7}" dt="2025-10-06T10:56:21.276" v="12" actId="20577"/>
          <ac:spMkLst>
            <pc:docMk/>
            <pc:sldMk cId="0" sldId="367"/>
            <ac:spMk id="3075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11:04.762" v="102" actId="20577"/>
        <pc:sldMkLst>
          <pc:docMk/>
          <pc:sldMk cId="3312915049" sldId="440"/>
        </pc:sldMkLst>
        <pc:spChg chg="mod">
          <ac:chgData name="Buss, Vera" userId="a79c05a7-0a4c-47fe-9032-eb4ecc8bbc26" providerId="ADAL" clId="{52E8CBA0-B08B-4A19-8810-8CF04E89F0F7}" dt="2025-10-06T11:11:04.762" v="102" actId="20577"/>
          <ac:spMkLst>
            <pc:docMk/>
            <pc:sldMk cId="3312915049" sldId="440"/>
            <ac:spMk id="7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17:27.841" v="148" actId="27918"/>
        <pc:sldMkLst>
          <pc:docMk/>
          <pc:sldMk cId="117410865" sldId="441"/>
        </pc:sldMkLst>
        <pc:spChg chg="mod">
          <ac:chgData name="Buss, Vera" userId="a79c05a7-0a4c-47fe-9032-eb4ecc8bbc26" providerId="ADAL" clId="{52E8CBA0-B08B-4A19-8810-8CF04E89F0F7}" dt="2025-10-06T11:16:52.556" v="139" actId="20577"/>
          <ac:spMkLst>
            <pc:docMk/>
            <pc:sldMk cId="117410865" sldId="441"/>
            <ac:spMk id="5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18:35.886" v="157" actId="27918"/>
        <pc:sldMkLst>
          <pc:docMk/>
          <pc:sldMk cId="1002169913" sldId="442"/>
        </pc:sldMkLst>
        <pc:spChg chg="mod">
          <ac:chgData name="Buss, Vera" userId="a79c05a7-0a4c-47fe-9032-eb4ecc8bbc26" providerId="ADAL" clId="{52E8CBA0-B08B-4A19-8810-8CF04E89F0F7}" dt="2025-10-06T11:18:13.567" v="151" actId="20577"/>
          <ac:spMkLst>
            <pc:docMk/>
            <pc:sldMk cId="1002169913" sldId="442"/>
            <ac:spMk id="5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20:26.487" v="180" actId="27918"/>
        <pc:sldMkLst>
          <pc:docMk/>
          <pc:sldMk cId="2212734440" sldId="443"/>
        </pc:sldMkLst>
        <pc:spChg chg="mod">
          <ac:chgData name="Buss, Vera" userId="a79c05a7-0a4c-47fe-9032-eb4ecc8bbc26" providerId="ADAL" clId="{52E8CBA0-B08B-4A19-8810-8CF04E89F0F7}" dt="2025-10-06T11:19:41.638" v="169" actId="20577"/>
          <ac:spMkLst>
            <pc:docMk/>
            <pc:sldMk cId="2212734440" sldId="443"/>
            <ac:spMk id="5" creationId="{00000000-0000-0000-0000-000000000000}"/>
          </ac:spMkLst>
        </pc:spChg>
      </pc:sldChg>
      <pc:sldChg chg="mod">
        <pc:chgData name="Buss, Vera" userId="a79c05a7-0a4c-47fe-9032-eb4ecc8bbc26" providerId="ADAL" clId="{52E8CBA0-B08B-4A19-8810-8CF04E89F0F7}" dt="2025-10-06T11:24:30.895" v="187" actId="27918"/>
        <pc:sldMkLst>
          <pc:docMk/>
          <pc:sldMk cId="706437633" sldId="463"/>
        </pc:sldMkLst>
      </pc:sldChg>
      <pc:sldChg chg="modSp mod">
        <pc:chgData name="Buss, Vera" userId="a79c05a7-0a4c-47fe-9032-eb4ecc8bbc26" providerId="ADAL" clId="{52E8CBA0-B08B-4A19-8810-8CF04E89F0F7}" dt="2025-10-06T11:03:31.522" v="38" actId="20577"/>
        <pc:sldMkLst>
          <pc:docMk/>
          <pc:sldMk cId="1769597980" sldId="498"/>
        </pc:sldMkLst>
        <pc:spChg chg="mod">
          <ac:chgData name="Buss, Vera" userId="a79c05a7-0a4c-47fe-9032-eb4ecc8bbc26" providerId="ADAL" clId="{52E8CBA0-B08B-4A19-8810-8CF04E89F0F7}" dt="2025-10-06T11:03:31.522" v="38" actId="20577"/>
          <ac:spMkLst>
            <pc:docMk/>
            <pc:sldMk cId="1769597980" sldId="498"/>
            <ac:spMk id="9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04:37.688" v="51" actId="27918"/>
        <pc:sldMkLst>
          <pc:docMk/>
          <pc:sldMk cId="2961966482" sldId="501"/>
        </pc:sldMkLst>
        <pc:spChg chg="mod">
          <ac:chgData name="Buss, Vera" userId="a79c05a7-0a4c-47fe-9032-eb4ecc8bbc26" providerId="ADAL" clId="{52E8CBA0-B08B-4A19-8810-8CF04E89F0F7}" dt="2025-10-06T11:04:09.410" v="43" actId="20577"/>
          <ac:spMkLst>
            <pc:docMk/>
            <pc:sldMk cId="2961966482" sldId="501"/>
            <ac:spMk id="9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14:30.013" v="135" actId="20577"/>
        <pc:sldMkLst>
          <pc:docMk/>
          <pc:sldMk cId="788693833" sldId="502"/>
        </pc:sldMkLst>
        <pc:spChg chg="mod">
          <ac:chgData name="Buss, Vera" userId="a79c05a7-0a4c-47fe-9032-eb4ecc8bbc26" providerId="ADAL" clId="{52E8CBA0-B08B-4A19-8810-8CF04E89F0F7}" dt="2025-10-06T11:14:30.013" v="135" actId="20577"/>
          <ac:spMkLst>
            <pc:docMk/>
            <pc:sldMk cId="788693833" sldId="502"/>
            <ac:spMk id="7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25:38.108" v="198" actId="20577"/>
        <pc:sldMkLst>
          <pc:docMk/>
          <pc:sldMk cId="1904447621" sldId="503"/>
        </pc:sldMkLst>
        <pc:spChg chg="mod">
          <ac:chgData name="Buss, Vera" userId="a79c05a7-0a4c-47fe-9032-eb4ecc8bbc26" providerId="ADAL" clId="{52E8CBA0-B08B-4A19-8810-8CF04E89F0F7}" dt="2025-10-06T11:25:38.108" v="198" actId="20577"/>
          <ac:spMkLst>
            <pc:docMk/>
            <pc:sldMk cId="1904447621" sldId="503"/>
            <ac:spMk id="5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13:21.578" v="118" actId="27918"/>
        <pc:sldMkLst>
          <pc:docMk/>
          <pc:sldMk cId="3119246364" sldId="504"/>
        </pc:sldMkLst>
        <pc:spChg chg="mod">
          <ac:chgData name="Buss, Vera" userId="a79c05a7-0a4c-47fe-9032-eb4ecc8bbc26" providerId="ADAL" clId="{52E8CBA0-B08B-4A19-8810-8CF04E89F0F7}" dt="2025-10-06T11:12:59.477" v="112" actId="20577"/>
          <ac:spMkLst>
            <pc:docMk/>
            <pc:sldMk cId="3119246364" sldId="504"/>
            <ac:spMk id="7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44:16.279" v="233" actId="27918"/>
        <pc:sldMkLst>
          <pc:docMk/>
          <pc:sldMk cId="1852431358" sldId="513"/>
        </pc:sldMkLst>
        <pc:spChg chg="mod">
          <ac:chgData name="Buss, Vera" userId="a79c05a7-0a4c-47fe-9032-eb4ecc8bbc26" providerId="ADAL" clId="{52E8CBA0-B08B-4A19-8810-8CF04E89F0F7}" dt="2025-10-06T11:31:20.006" v="220" actId="20577"/>
          <ac:spMkLst>
            <pc:docMk/>
            <pc:sldMk cId="1852431358" sldId="513"/>
            <ac:spMk id="11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06:09.609" v="69" actId="27918"/>
        <pc:sldMkLst>
          <pc:docMk/>
          <pc:sldMk cId="3689483089" sldId="519"/>
        </pc:sldMkLst>
        <pc:spChg chg="mod">
          <ac:chgData name="Buss, Vera" userId="a79c05a7-0a4c-47fe-9032-eb4ecc8bbc26" providerId="ADAL" clId="{52E8CBA0-B08B-4A19-8810-8CF04E89F0F7}" dt="2025-10-06T11:05:43.739" v="61" actId="20577"/>
          <ac:spMkLst>
            <pc:docMk/>
            <pc:sldMk cId="3689483089" sldId="519"/>
            <ac:spMk id="9" creationId="{00000000-0000-0000-0000-000000000000}"/>
          </ac:spMkLst>
        </pc:spChg>
      </pc:sldChg>
      <pc:sldChg chg="modSp mod">
        <pc:chgData name="Buss, Vera" userId="a79c05a7-0a4c-47fe-9032-eb4ecc8bbc26" providerId="ADAL" clId="{52E8CBA0-B08B-4A19-8810-8CF04E89F0F7}" dt="2025-10-06T11:10:36.288" v="99" actId="20577"/>
        <pc:sldMkLst>
          <pc:docMk/>
          <pc:sldMk cId="2376862185" sldId="537"/>
        </pc:sldMkLst>
        <pc:spChg chg="mod">
          <ac:chgData name="Buss, Vera" userId="a79c05a7-0a4c-47fe-9032-eb4ecc8bbc26" providerId="ADAL" clId="{52E8CBA0-B08B-4A19-8810-8CF04E89F0F7}" dt="2025-10-06T11:10:36.288" v="99" actId="20577"/>
          <ac:spMkLst>
            <pc:docMk/>
            <pc:sldMk cId="2376862185" sldId="537"/>
            <ac:spMk id="7" creationId="{00000000-0000-0000-0000-000000000000}"/>
          </ac:spMkLst>
        </pc:spChg>
      </pc:sldChg>
      <pc:sldChg chg="mod">
        <pc:chgData name="Buss, Vera" userId="a79c05a7-0a4c-47fe-9032-eb4ecc8bbc26" providerId="ADAL" clId="{52E8CBA0-B08B-4A19-8810-8CF04E89F0F7}" dt="2025-10-06T11:27:14.615" v="207" actId="27918"/>
        <pc:sldMkLst>
          <pc:docMk/>
          <pc:sldMk cId="1564047062" sldId="538"/>
        </pc:sldMkLst>
      </pc:sldChg>
      <pc:sldChg chg="mod">
        <pc:chgData name="Buss, Vera" userId="a79c05a7-0a4c-47fe-9032-eb4ecc8bbc26" providerId="ADAL" clId="{52E8CBA0-B08B-4A19-8810-8CF04E89F0F7}" dt="2025-10-06T11:30:22.015" v="216" actId="27918"/>
        <pc:sldMkLst>
          <pc:docMk/>
          <pc:sldMk cId="831157767" sldId="543"/>
        </pc:sldMkLst>
      </pc:sldChg>
      <pc:sldChg chg="mod">
        <pc:chgData name="Buss, Vera" userId="a79c05a7-0a4c-47fe-9032-eb4ecc8bbc26" providerId="ADAL" clId="{52E8CBA0-B08B-4A19-8810-8CF04E89F0F7}" dt="2025-10-06T11:28:39.098" v="210" actId="27918"/>
        <pc:sldMkLst>
          <pc:docMk/>
          <pc:sldMk cId="1337018383" sldId="544"/>
        </pc:sldMkLst>
      </pc:sldChg>
      <pc:sldChg chg="mod">
        <pc:chgData name="Buss, Vera" userId="a79c05a7-0a4c-47fe-9032-eb4ecc8bbc26" providerId="ADAL" clId="{52E8CBA0-B08B-4A19-8810-8CF04E89F0F7}" dt="2025-10-06T11:29:11.101" v="213" actId="27918"/>
        <pc:sldMkLst>
          <pc:docMk/>
          <pc:sldMk cId="3974399786" sldId="545"/>
        </pc:sldMkLst>
      </pc:sldChg>
    </pc:docChg>
  </pc:docChgLst>
  <pc:docChgLst>
    <pc:chgData name="Buss, Vera" userId="a79c05a7-0a4c-47fe-9032-eb4ecc8bbc26" providerId="ADAL" clId="{DFA2F3A6-1C3A-4E91-A819-FA9DA14CFF45}"/>
    <pc:docChg chg="addSld delSld modSld delMainMaster">
      <pc:chgData name="Buss, Vera" userId="a79c05a7-0a4c-47fe-9032-eb4ecc8bbc26" providerId="ADAL" clId="{DFA2F3A6-1C3A-4E91-A819-FA9DA14CFF45}" dt="2024-10-14T13:01:29.323" v="282" actId="20577"/>
      <pc:docMkLst>
        <pc:docMk/>
      </pc:docMkLst>
      <pc:sldChg chg="modSp mod">
        <pc:chgData name="Buss, Vera" userId="a79c05a7-0a4c-47fe-9032-eb4ecc8bbc26" providerId="ADAL" clId="{DFA2F3A6-1C3A-4E91-A819-FA9DA14CFF45}" dt="2024-10-14T11:07:01.657" v="14" actId="20577"/>
        <pc:sldMkLst>
          <pc:docMk/>
          <pc:sldMk cId="0" sldId="367"/>
        </pc:sldMkLst>
      </pc:sldChg>
      <pc:sldChg chg="modSp mod">
        <pc:chgData name="Buss, Vera" userId="a79c05a7-0a4c-47fe-9032-eb4ecc8bbc26" providerId="ADAL" clId="{DFA2F3A6-1C3A-4E91-A819-FA9DA14CFF45}" dt="2024-10-14T13:01:29.323" v="282" actId="20577"/>
        <pc:sldMkLst>
          <pc:docMk/>
          <pc:sldMk cId="0" sldId="439"/>
        </pc:sldMkLst>
      </pc:sldChg>
      <pc:sldChg chg="modSp mod">
        <pc:chgData name="Buss, Vera" userId="a79c05a7-0a4c-47fe-9032-eb4ecc8bbc26" providerId="ADAL" clId="{DFA2F3A6-1C3A-4E91-A819-FA9DA14CFF45}" dt="2024-10-14T11:36:12.750" v="134" actId="20577"/>
        <pc:sldMkLst>
          <pc:docMk/>
          <pc:sldMk cId="3312915049" sldId="440"/>
        </pc:sldMkLst>
      </pc:sldChg>
      <pc:sldChg chg="modSp mod">
        <pc:chgData name="Buss, Vera" userId="a79c05a7-0a4c-47fe-9032-eb4ecc8bbc26" providerId="ADAL" clId="{DFA2F3A6-1C3A-4E91-A819-FA9DA14CFF45}" dt="2024-10-14T12:23:44.961" v="179" actId="20577"/>
        <pc:sldMkLst>
          <pc:docMk/>
          <pc:sldMk cId="117410865" sldId="441"/>
        </pc:sldMkLst>
      </pc:sldChg>
      <pc:sldChg chg="modSp mod">
        <pc:chgData name="Buss, Vera" userId="a79c05a7-0a4c-47fe-9032-eb4ecc8bbc26" providerId="ADAL" clId="{DFA2F3A6-1C3A-4E91-A819-FA9DA14CFF45}" dt="2024-10-14T12:25:59.853" v="190" actId="27918"/>
        <pc:sldMkLst>
          <pc:docMk/>
          <pc:sldMk cId="1002169913" sldId="442"/>
        </pc:sldMkLst>
      </pc:sldChg>
      <pc:sldChg chg="modSp mod">
        <pc:chgData name="Buss, Vera" userId="a79c05a7-0a4c-47fe-9032-eb4ecc8bbc26" providerId="ADAL" clId="{DFA2F3A6-1C3A-4E91-A819-FA9DA14CFF45}" dt="2024-10-14T12:48:46.951" v="220" actId="20577"/>
        <pc:sldMkLst>
          <pc:docMk/>
          <pc:sldMk cId="2212734440" sldId="443"/>
        </pc:sldMkLst>
      </pc:sldChg>
      <pc:sldChg chg="del">
        <pc:chgData name="Buss, Vera" userId="a79c05a7-0a4c-47fe-9032-eb4ecc8bbc26" providerId="ADAL" clId="{DFA2F3A6-1C3A-4E91-A819-FA9DA14CFF45}" dt="2024-10-14T13:00:37.477" v="277" actId="47"/>
        <pc:sldMkLst>
          <pc:docMk/>
          <pc:sldMk cId="4194341902" sldId="446"/>
        </pc:sldMkLst>
      </pc:sldChg>
      <pc:sldChg chg="add del">
        <pc:chgData name="Buss, Vera" userId="a79c05a7-0a4c-47fe-9032-eb4ecc8bbc26" providerId="ADAL" clId="{DFA2F3A6-1C3A-4E91-A819-FA9DA14CFF45}" dt="2024-10-14T13:00:53.833" v="280" actId="47"/>
        <pc:sldMkLst>
          <pc:docMk/>
          <pc:sldMk cId="2370126118" sldId="447"/>
        </pc:sldMkLst>
      </pc:sldChg>
      <pc:sldChg chg="del">
        <pc:chgData name="Buss, Vera" userId="a79c05a7-0a4c-47fe-9032-eb4ecc8bbc26" providerId="ADAL" clId="{DFA2F3A6-1C3A-4E91-A819-FA9DA14CFF45}" dt="2024-10-14T13:00:20.750" v="275" actId="47"/>
        <pc:sldMkLst>
          <pc:docMk/>
          <pc:sldMk cId="3472951639" sldId="456"/>
        </pc:sldMkLst>
      </pc:sldChg>
      <pc:sldChg chg="add">
        <pc:chgData name="Buss, Vera" userId="a79c05a7-0a4c-47fe-9032-eb4ecc8bbc26" providerId="ADAL" clId="{DFA2F3A6-1C3A-4E91-A819-FA9DA14CFF45}" dt="2024-10-14T12:59:56.160" v="271"/>
        <pc:sldMkLst>
          <pc:docMk/>
          <pc:sldMk cId="706437633" sldId="463"/>
        </pc:sldMkLst>
      </pc:sldChg>
      <pc:sldChg chg="modSp mod">
        <pc:chgData name="Buss, Vera" userId="a79c05a7-0a4c-47fe-9032-eb4ecc8bbc26" providerId="ADAL" clId="{DFA2F3A6-1C3A-4E91-A819-FA9DA14CFF45}" dt="2024-10-14T11:22:44.427" v="62" actId="27918"/>
        <pc:sldMkLst>
          <pc:docMk/>
          <pc:sldMk cId="1769597980" sldId="498"/>
        </pc:sldMkLst>
      </pc:sldChg>
      <pc:sldChg chg="modSp mod">
        <pc:chgData name="Buss, Vera" userId="a79c05a7-0a4c-47fe-9032-eb4ecc8bbc26" providerId="ADAL" clId="{DFA2F3A6-1C3A-4E91-A819-FA9DA14CFF45}" dt="2024-10-14T11:24:27.986" v="76" actId="20577"/>
        <pc:sldMkLst>
          <pc:docMk/>
          <pc:sldMk cId="2961966482" sldId="501"/>
        </pc:sldMkLst>
      </pc:sldChg>
      <pc:sldChg chg="mod">
        <pc:chgData name="Buss, Vera" userId="a79c05a7-0a4c-47fe-9032-eb4ecc8bbc26" providerId="ADAL" clId="{DFA2F3A6-1C3A-4E91-A819-FA9DA14CFF45}" dt="2024-10-14T12:18:49.515" v="168" actId="27918"/>
        <pc:sldMkLst>
          <pc:docMk/>
          <pc:sldMk cId="788693833" sldId="502"/>
        </pc:sldMkLst>
      </pc:sldChg>
      <pc:sldChg chg="modSp mod">
        <pc:chgData name="Buss, Vera" userId="a79c05a7-0a4c-47fe-9032-eb4ecc8bbc26" providerId="ADAL" clId="{DFA2F3A6-1C3A-4E91-A819-FA9DA14CFF45}" dt="2024-10-14T12:52:30.283" v="233" actId="27918"/>
        <pc:sldMkLst>
          <pc:docMk/>
          <pc:sldMk cId="1904447621" sldId="503"/>
        </pc:sldMkLst>
      </pc:sldChg>
      <pc:sldChg chg="modSp mod">
        <pc:chgData name="Buss, Vera" userId="a79c05a7-0a4c-47fe-9032-eb4ecc8bbc26" providerId="ADAL" clId="{DFA2F3A6-1C3A-4E91-A819-FA9DA14CFF45}" dt="2024-10-14T12:17:41.819" v="162" actId="20577"/>
        <pc:sldMkLst>
          <pc:docMk/>
          <pc:sldMk cId="3119246364" sldId="504"/>
        </pc:sldMkLst>
      </pc:sldChg>
      <pc:sldChg chg="modSp mod">
        <pc:chgData name="Buss, Vera" userId="a79c05a7-0a4c-47fe-9032-eb4ecc8bbc26" providerId="ADAL" clId="{DFA2F3A6-1C3A-4E91-A819-FA9DA14CFF45}" dt="2024-10-14T12:57:24.310" v="260" actId="27918"/>
        <pc:sldMkLst>
          <pc:docMk/>
          <pc:sldMk cId="1852431358" sldId="513"/>
        </pc:sldMkLst>
      </pc:sldChg>
      <pc:sldChg chg="modSp mod">
        <pc:chgData name="Buss, Vera" userId="a79c05a7-0a4c-47fe-9032-eb4ecc8bbc26" providerId="ADAL" clId="{DFA2F3A6-1C3A-4E91-A819-FA9DA14CFF45}" dt="2024-10-14T11:25:29.652" v="94" actId="27918"/>
        <pc:sldMkLst>
          <pc:docMk/>
          <pc:sldMk cId="3689483089" sldId="519"/>
        </pc:sldMkLst>
      </pc:sldChg>
      <pc:sldChg chg="modSp mod">
        <pc:chgData name="Buss, Vera" userId="a79c05a7-0a4c-47fe-9032-eb4ecc8bbc26" providerId="ADAL" clId="{DFA2F3A6-1C3A-4E91-A819-FA9DA14CFF45}" dt="2024-10-14T12:14:53.655" v="148" actId="20577"/>
        <pc:sldMkLst>
          <pc:docMk/>
          <pc:sldMk cId="2376862185" sldId="537"/>
        </pc:sldMkLst>
      </pc:sldChg>
      <pc:sldChg chg="addSp modSp mod">
        <pc:chgData name="Buss, Vera" userId="a79c05a7-0a4c-47fe-9032-eb4ecc8bbc26" providerId="ADAL" clId="{DFA2F3A6-1C3A-4E91-A819-FA9DA14CFF45}" dt="2024-10-14T12:59:31.954" v="268"/>
        <pc:sldMkLst>
          <pc:docMk/>
          <pc:sldMk cId="1564047062" sldId="538"/>
        </pc:sldMkLst>
      </pc:sldChg>
      <pc:sldChg chg="addSp modSp del mod">
        <pc:chgData name="Buss, Vera" userId="a79c05a7-0a4c-47fe-9032-eb4ecc8bbc26" providerId="ADAL" clId="{DFA2F3A6-1C3A-4E91-A819-FA9DA14CFF45}" dt="2024-10-14T12:59:39.532" v="270" actId="47"/>
        <pc:sldMkLst>
          <pc:docMk/>
          <pc:sldMk cId="2334883861" sldId="541"/>
        </pc:sldMkLst>
      </pc:sldChg>
      <pc:sldChg chg="del">
        <pc:chgData name="Buss, Vera" userId="a79c05a7-0a4c-47fe-9032-eb4ecc8bbc26" providerId="ADAL" clId="{DFA2F3A6-1C3A-4E91-A819-FA9DA14CFF45}" dt="2024-10-14T13:00:54.319" v="281" actId="47"/>
        <pc:sldMkLst>
          <pc:docMk/>
          <pc:sldMk cId="78601646" sldId="542"/>
        </pc:sldMkLst>
      </pc:sldChg>
      <pc:sldChg chg="add">
        <pc:chgData name="Buss, Vera" userId="a79c05a7-0a4c-47fe-9032-eb4ecc8bbc26" providerId="ADAL" clId="{DFA2F3A6-1C3A-4E91-A819-FA9DA14CFF45}" dt="2024-10-14T13:00:17.481" v="274"/>
        <pc:sldMkLst>
          <pc:docMk/>
          <pc:sldMk cId="831157767" sldId="543"/>
        </pc:sldMkLst>
      </pc:sldChg>
      <pc:sldChg chg="add del">
        <pc:chgData name="Buss, Vera" userId="a79c05a7-0a4c-47fe-9032-eb4ecc8bbc26" providerId="ADAL" clId="{DFA2F3A6-1C3A-4E91-A819-FA9DA14CFF45}" dt="2024-10-14T13:00:11.014" v="273"/>
        <pc:sldMkLst>
          <pc:docMk/>
          <pc:sldMk cId="3392594152" sldId="543"/>
        </pc:sldMkLst>
      </pc:sldChg>
      <pc:sldChg chg="add">
        <pc:chgData name="Buss, Vera" userId="a79c05a7-0a4c-47fe-9032-eb4ecc8bbc26" providerId="ADAL" clId="{DFA2F3A6-1C3A-4E91-A819-FA9DA14CFF45}" dt="2024-10-14T13:00:33.701" v="276"/>
        <pc:sldMkLst>
          <pc:docMk/>
          <pc:sldMk cId="1337018383" sldId="544"/>
        </pc:sldMkLst>
      </pc:sldChg>
      <pc:sldChg chg="add">
        <pc:chgData name="Buss, Vera" userId="a79c05a7-0a4c-47fe-9032-eb4ecc8bbc26" providerId="ADAL" clId="{DFA2F3A6-1C3A-4E91-A819-FA9DA14CFF45}" dt="2024-10-14T13:00:51.739" v="279"/>
        <pc:sldMkLst>
          <pc:docMk/>
          <pc:sldMk cId="3974399786" sldId="545"/>
        </pc:sldMkLst>
      </pc:sldChg>
      <pc:sldMasterChg chg="del delSldLayout">
        <pc:chgData name="Buss, Vera" userId="a79c05a7-0a4c-47fe-9032-eb4ecc8bbc26" providerId="ADAL" clId="{DFA2F3A6-1C3A-4E91-A819-FA9DA14CFF45}" dt="2024-10-14T13:00:20.750" v="275" actId="47"/>
        <pc:sldMasterMkLst>
          <pc:docMk/>
          <pc:sldMasterMk cId="4181415384" sldId="2147483970"/>
        </pc:sldMasterMkLst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3904340918" sldId="2147483971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2374685785" sldId="2147483972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716268402" sldId="2147483973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1916853656" sldId="2147483974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1635357522" sldId="2147483975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1561612719" sldId="2147483976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3275064538" sldId="2147483977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3140123174" sldId="2147483978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435963505" sldId="2147483979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3442263594" sldId="2147483980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927978640" sldId="2147483981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99656953" sldId="2147483982"/>
          </pc:sldLayoutMkLst>
        </pc:sldLayoutChg>
        <pc:sldLayoutChg chg="del">
          <pc:chgData name="Buss, Vera" userId="a79c05a7-0a4c-47fe-9032-eb4ecc8bbc26" providerId="ADAL" clId="{DFA2F3A6-1C3A-4E91-A819-FA9DA14CFF45}" dt="2024-10-14T13:00:20.750" v="275" actId="47"/>
          <pc:sldLayoutMkLst>
            <pc:docMk/>
            <pc:sldMasterMk cId="4181415384" sldId="2147483970"/>
            <pc:sldLayoutMk cId="2158334814" sldId="2147483983"/>
          </pc:sldLayoutMkLst>
        </pc:sldLayoutChg>
      </pc:sldMasterChg>
    </pc:docChg>
  </pc:docChgLst>
  <pc:docChgLst>
    <pc:chgData name="Buss, Vera" userId="a79c05a7-0a4c-47fe-9032-eb4ecc8bbc26" providerId="ADAL" clId="{4BB03A8C-3BEF-4B75-A0F5-BE9B8ADB5A0A}"/>
    <pc:docChg chg="undo custSel modSld">
      <pc:chgData name="Buss, Vera" userId="a79c05a7-0a4c-47fe-9032-eb4ecc8bbc26" providerId="ADAL" clId="{4BB03A8C-3BEF-4B75-A0F5-BE9B8ADB5A0A}" dt="2025-01-14T19:36:00.109" v="626" actId="13926"/>
      <pc:docMkLst>
        <pc:docMk/>
      </pc:docMkLst>
      <pc:sldChg chg="modSp mod">
        <pc:chgData name="Buss, Vera" userId="a79c05a7-0a4c-47fe-9032-eb4ecc8bbc26" providerId="ADAL" clId="{4BB03A8C-3BEF-4B75-A0F5-BE9B8ADB5A0A}" dt="2025-01-14T18:20:17.778" v="15" actId="20577"/>
        <pc:sldMkLst>
          <pc:docMk/>
          <pc:sldMk cId="0" sldId="367"/>
        </pc:sldMkLst>
      </pc:sldChg>
      <pc:sldChg chg="modSp mod">
        <pc:chgData name="Buss, Vera" userId="a79c05a7-0a4c-47fe-9032-eb4ecc8bbc26" providerId="ADAL" clId="{4BB03A8C-3BEF-4B75-A0F5-BE9B8ADB5A0A}" dt="2025-01-14T18:31:10.075" v="83" actId="20577"/>
        <pc:sldMkLst>
          <pc:docMk/>
          <pc:sldMk cId="3312915049" sldId="440"/>
        </pc:sldMkLst>
      </pc:sldChg>
      <pc:sldChg chg="modSp mod">
        <pc:chgData name="Buss, Vera" userId="a79c05a7-0a4c-47fe-9032-eb4ecc8bbc26" providerId="ADAL" clId="{4BB03A8C-3BEF-4B75-A0F5-BE9B8ADB5A0A}" dt="2025-01-14T19:18:14.986" v="509" actId="27918"/>
        <pc:sldMkLst>
          <pc:docMk/>
          <pc:sldMk cId="117410865" sldId="441"/>
        </pc:sldMkLst>
      </pc:sldChg>
      <pc:sldChg chg="modSp mod">
        <pc:chgData name="Buss, Vera" userId="a79c05a7-0a4c-47fe-9032-eb4ecc8bbc26" providerId="ADAL" clId="{4BB03A8C-3BEF-4B75-A0F5-BE9B8ADB5A0A}" dt="2025-01-14T19:19:17.800" v="519" actId="27918"/>
        <pc:sldMkLst>
          <pc:docMk/>
          <pc:sldMk cId="1002169913" sldId="442"/>
        </pc:sldMkLst>
      </pc:sldChg>
      <pc:sldChg chg="modSp mod">
        <pc:chgData name="Buss, Vera" userId="a79c05a7-0a4c-47fe-9032-eb4ecc8bbc26" providerId="ADAL" clId="{4BB03A8C-3BEF-4B75-A0F5-BE9B8ADB5A0A}" dt="2025-01-14T19:21:18.332" v="545" actId="27918"/>
        <pc:sldMkLst>
          <pc:docMk/>
          <pc:sldMk cId="2212734440" sldId="443"/>
        </pc:sldMkLst>
      </pc:sldChg>
      <pc:sldChg chg="modSp">
        <pc:chgData name="Buss, Vera" userId="a79c05a7-0a4c-47fe-9032-eb4ecc8bbc26" providerId="ADAL" clId="{4BB03A8C-3BEF-4B75-A0F5-BE9B8ADB5A0A}" dt="2025-01-14T19:36:00.109" v="626" actId="13926"/>
        <pc:sldMkLst>
          <pc:docMk/>
          <pc:sldMk cId="4121112485" sldId="452"/>
        </pc:sldMkLst>
      </pc:sldChg>
      <pc:sldChg chg="modSp mod">
        <pc:chgData name="Buss, Vera" userId="a79c05a7-0a4c-47fe-9032-eb4ecc8bbc26" providerId="ADAL" clId="{4BB03A8C-3BEF-4B75-A0F5-BE9B8ADB5A0A}" dt="2025-01-14T19:08:16.848" v="414" actId="20577"/>
        <pc:sldMkLst>
          <pc:docMk/>
          <pc:sldMk cId="3956822364" sldId="460"/>
        </pc:sldMkLst>
      </pc:sldChg>
      <pc:sldChg chg="modSp mod">
        <pc:chgData name="Buss, Vera" userId="a79c05a7-0a4c-47fe-9032-eb4ecc8bbc26" providerId="ADAL" clId="{4BB03A8C-3BEF-4B75-A0F5-BE9B8ADB5A0A}" dt="2025-01-14T19:08:28.071" v="415" actId="20577"/>
        <pc:sldMkLst>
          <pc:docMk/>
          <pc:sldMk cId="3682473427" sldId="461"/>
        </pc:sldMkLst>
      </pc:sldChg>
      <pc:sldChg chg="mod">
        <pc:chgData name="Buss, Vera" userId="a79c05a7-0a4c-47fe-9032-eb4ecc8bbc26" providerId="ADAL" clId="{4BB03A8C-3BEF-4B75-A0F5-BE9B8ADB5A0A}" dt="2025-01-14T19:28:50.784" v="572" actId="27918"/>
        <pc:sldMkLst>
          <pc:docMk/>
          <pc:sldMk cId="706437633" sldId="463"/>
        </pc:sldMkLst>
      </pc:sldChg>
      <pc:sldChg chg="modSp mod">
        <pc:chgData name="Buss, Vera" userId="a79c05a7-0a4c-47fe-9032-eb4ecc8bbc26" providerId="ADAL" clId="{4BB03A8C-3BEF-4B75-A0F5-BE9B8ADB5A0A}" dt="2025-01-14T19:22:25.985" v="556" actId="20577"/>
        <pc:sldMkLst>
          <pc:docMk/>
          <pc:sldMk cId="4141326739" sldId="497"/>
        </pc:sldMkLst>
      </pc:sldChg>
      <pc:sldChg chg="modSp mod">
        <pc:chgData name="Buss, Vera" userId="a79c05a7-0a4c-47fe-9032-eb4ecc8bbc26" providerId="ADAL" clId="{4BB03A8C-3BEF-4B75-A0F5-BE9B8ADB5A0A}" dt="2025-01-14T18:27:14.374" v="45" actId="20577"/>
        <pc:sldMkLst>
          <pc:docMk/>
          <pc:sldMk cId="1769597980" sldId="498"/>
        </pc:sldMkLst>
      </pc:sldChg>
      <pc:sldChg chg="modSp mod">
        <pc:chgData name="Buss, Vera" userId="a79c05a7-0a4c-47fe-9032-eb4ecc8bbc26" providerId="ADAL" clId="{4BB03A8C-3BEF-4B75-A0F5-BE9B8ADB5A0A}" dt="2025-01-14T18:28:20.026" v="59" actId="27918"/>
        <pc:sldMkLst>
          <pc:docMk/>
          <pc:sldMk cId="2961966482" sldId="501"/>
        </pc:sldMkLst>
      </pc:sldChg>
      <pc:sldChg chg="mod">
        <pc:chgData name="Buss, Vera" userId="a79c05a7-0a4c-47fe-9032-eb4ecc8bbc26" providerId="ADAL" clId="{4BB03A8C-3BEF-4B75-A0F5-BE9B8ADB5A0A}" dt="2025-01-14T18:39:27.841" v="129" actId="27918"/>
        <pc:sldMkLst>
          <pc:docMk/>
          <pc:sldMk cId="788693833" sldId="502"/>
        </pc:sldMkLst>
      </pc:sldChg>
      <pc:sldChg chg="modSp mod">
        <pc:chgData name="Buss, Vera" userId="a79c05a7-0a4c-47fe-9032-eb4ecc8bbc26" providerId="ADAL" clId="{4BB03A8C-3BEF-4B75-A0F5-BE9B8ADB5A0A}" dt="2025-01-14T19:29:57.906" v="585" actId="27918"/>
        <pc:sldMkLst>
          <pc:docMk/>
          <pc:sldMk cId="1904447621" sldId="503"/>
        </pc:sldMkLst>
      </pc:sldChg>
      <pc:sldChg chg="modSp mod">
        <pc:chgData name="Buss, Vera" userId="a79c05a7-0a4c-47fe-9032-eb4ecc8bbc26" providerId="ADAL" clId="{4BB03A8C-3BEF-4B75-A0F5-BE9B8ADB5A0A}" dt="2025-01-14T18:38:41.546" v="123" actId="27918"/>
        <pc:sldMkLst>
          <pc:docMk/>
          <pc:sldMk cId="3119246364" sldId="504"/>
        </pc:sldMkLst>
      </pc:sldChg>
      <pc:sldChg chg="modSp mod">
        <pc:chgData name="Buss, Vera" userId="a79c05a7-0a4c-47fe-9032-eb4ecc8bbc26" providerId="ADAL" clId="{4BB03A8C-3BEF-4B75-A0F5-BE9B8ADB5A0A}" dt="2025-01-14T19:09:00.340" v="416" actId="20577"/>
        <pc:sldMkLst>
          <pc:docMk/>
          <pc:sldMk cId="3642414004" sldId="506"/>
        </pc:sldMkLst>
      </pc:sldChg>
      <pc:sldChg chg="modSp mod">
        <pc:chgData name="Buss, Vera" userId="a79c05a7-0a4c-47fe-9032-eb4ecc8bbc26" providerId="ADAL" clId="{4BB03A8C-3BEF-4B75-A0F5-BE9B8ADB5A0A}" dt="2025-01-14T18:55:28.871" v="263"/>
        <pc:sldMkLst>
          <pc:docMk/>
          <pc:sldMk cId="2001581261" sldId="507"/>
        </pc:sldMkLst>
      </pc:sldChg>
      <pc:sldChg chg="modSp mod">
        <pc:chgData name="Buss, Vera" userId="a79c05a7-0a4c-47fe-9032-eb4ecc8bbc26" providerId="ADAL" clId="{4BB03A8C-3BEF-4B75-A0F5-BE9B8ADB5A0A}" dt="2025-01-14T18:59:39.251" v="321" actId="27918"/>
        <pc:sldMkLst>
          <pc:docMk/>
          <pc:sldMk cId="3295171680" sldId="508"/>
        </pc:sldMkLst>
      </pc:sldChg>
      <pc:sldChg chg="modSp mod">
        <pc:chgData name="Buss, Vera" userId="a79c05a7-0a4c-47fe-9032-eb4ecc8bbc26" providerId="ADAL" clId="{4BB03A8C-3BEF-4B75-A0F5-BE9B8ADB5A0A}" dt="2025-01-14T18:51:36.941" v="218" actId="20577"/>
        <pc:sldMkLst>
          <pc:docMk/>
          <pc:sldMk cId="2810610882" sldId="509"/>
        </pc:sldMkLst>
      </pc:sldChg>
      <pc:sldChg chg="modSp mod">
        <pc:chgData name="Buss, Vera" userId="a79c05a7-0a4c-47fe-9032-eb4ecc8bbc26" providerId="ADAL" clId="{4BB03A8C-3BEF-4B75-A0F5-BE9B8ADB5A0A}" dt="2025-01-14T19:09:36.286" v="419" actId="20577"/>
        <pc:sldMkLst>
          <pc:docMk/>
          <pc:sldMk cId="1236365120" sldId="511"/>
        </pc:sldMkLst>
      </pc:sldChg>
      <pc:sldChg chg="modSp mod">
        <pc:chgData name="Buss, Vera" userId="a79c05a7-0a4c-47fe-9032-eb4ecc8bbc26" providerId="ADAL" clId="{4BB03A8C-3BEF-4B75-A0F5-BE9B8ADB5A0A}" dt="2025-01-14T19:10:45.502" v="440" actId="27918"/>
        <pc:sldMkLst>
          <pc:docMk/>
          <pc:sldMk cId="651518343" sldId="512"/>
        </pc:sldMkLst>
      </pc:sldChg>
      <pc:sldChg chg="modSp mod">
        <pc:chgData name="Buss, Vera" userId="a79c05a7-0a4c-47fe-9032-eb4ecc8bbc26" providerId="ADAL" clId="{4BB03A8C-3BEF-4B75-A0F5-BE9B8ADB5A0A}" dt="2025-01-14T19:34:09.080" v="622" actId="27918"/>
        <pc:sldMkLst>
          <pc:docMk/>
          <pc:sldMk cId="1852431358" sldId="513"/>
        </pc:sldMkLst>
      </pc:sldChg>
      <pc:sldChg chg="modSp mod">
        <pc:chgData name="Buss, Vera" userId="a79c05a7-0a4c-47fe-9032-eb4ecc8bbc26" providerId="ADAL" clId="{4BB03A8C-3BEF-4B75-A0F5-BE9B8ADB5A0A}" dt="2025-01-14T19:24:43.355" v="559" actId="13926"/>
        <pc:sldMkLst>
          <pc:docMk/>
          <pc:sldMk cId="1565872721" sldId="515"/>
        </pc:sldMkLst>
      </pc:sldChg>
      <pc:sldChg chg="modSp mod">
        <pc:chgData name="Buss, Vera" userId="a79c05a7-0a4c-47fe-9032-eb4ecc8bbc26" providerId="ADAL" clId="{4BB03A8C-3BEF-4B75-A0F5-BE9B8ADB5A0A}" dt="2025-01-14T19:16:44.685" v="498" actId="13926"/>
        <pc:sldMkLst>
          <pc:docMk/>
          <pc:sldMk cId="1191576938" sldId="516"/>
        </pc:sldMkLst>
      </pc:sldChg>
      <pc:sldChg chg="modSp mod">
        <pc:chgData name="Buss, Vera" userId="a79c05a7-0a4c-47fe-9032-eb4ecc8bbc26" providerId="ADAL" clId="{4BB03A8C-3BEF-4B75-A0F5-BE9B8ADB5A0A}" dt="2025-01-14T18:41:07.161" v="131" actId="20577"/>
        <pc:sldMkLst>
          <pc:docMk/>
          <pc:sldMk cId="2448639976" sldId="517"/>
        </pc:sldMkLst>
      </pc:sldChg>
      <pc:sldChg chg="modSp mod">
        <pc:chgData name="Buss, Vera" userId="a79c05a7-0a4c-47fe-9032-eb4ecc8bbc26" providerId="ADAL" clId="{4BB03A8C-3BEF-4B75-A0F5-BE9B8ADB5A0A}" dt="2025-01-14T18:31:32.890" v="92" actId="20577"/>
        <pc:sldMkLst>
          <pc:docMk/>
          <pc:sldMk cId="3689483089" sldId="519"/>
        </pc:sldMkLst>
      </pc:sldChg>
      <pc:sldChg chg="modSp mod">
        <pc:chgData name="Buss, Vera" userId="a79c05a7-0a4c-47fe-9032-eb4ecc8bbc26" providerId="ADAL" clId="{4BB03A8C-3BEF-4B75-A0F5-BE9B8ADB5A0A}" dt="2025-01-14T19:09:28.156" v="418" actId="20577"/>
        <pc:sldMkLst>
          <pc:docMk/>
          <pc:sldMk cId="2161872956" sldId="520"/>
        </pc:sldMkLst>
      </pc:sldChg>
      <pc:sldChg chg="modSp mod">
        <pc:chgData name="Buss, Vera" userId="a79c05a7-0a4c-47fe-9032-eb4ecc8bbc26" providerId="ADAL" clId="{4BB03A8C-3BEF-4B75-A0F5-BE9B8ADB5A0A}" dt="2025-01-14T19:09:07.538" v="417" actId="20577"/>
        <pc:sldMkLst>
          <pc:docMk/>
          <pc:sldMk cId="1252248433" sldId="530"/>
        </pc:sldMkLst>
      </pc:sldChg>
      <pc:sldChg chg="modSp mod">
        <pc:chgData name="Buss, Vera" userId="a79c05a7-0a4c-47fe-9032-eb4ecc8bbc26" providerId="ADAL" clId="{4BB03A8C-3BEF-4B75-A0F5-BE9B8ADB5A0A}" dt="2025-01-14T18:57:11.481" v="279" actId="27918"/>
        <pc:sldMkLst>
          <pc:docMk/>
          <pc:sldMk cId="2031151136" sldId="531"/>
        </pc:sldMkLst>
      </pc:sldChg>
      <pc:sldChg chg="modSp mod">
        <pc:chgData name="Buss, Vera" userId="a79c05a7-0a4c-47fe-9032-eb4ecc8bbc26" providerId="ADAL" clId="{4BB03A8C-3BEF-4B75-A0F5-BE9B8ADB5A0A}" dt="2025-01-14T19:00:54.230" v="335" actId="27918"/>
        <pc:sldMkLst>
          <pc:docMk/>
          <pc:sldMk cId="2042217842" sldId="532"/>
        </pc:sldMkLst>
      </pc:sldChg>
      <pc:sldChg chg="modSp mod">
        <pc:chgData name="Buss, Vera" userId="a79c05a7-0a4c-47fe-9032-eb4ecc8bbc26" providerId="ADAL" clId="{4BB03A8C-3BEF-4B75-A0F5-BE9B8ADB5A0A}" dt="2025-01-14T19:04:35.875" v="378" actId="27918"/>
        <pc:sldMkLst>
          <pc:docMk/>
          <pc:sldMk cId="856618577" sldId="533"/>
        </pc:sldMkLst>
      </pc:sldChg>
      <pc:sldChg chg="modSp mod">
        <pc:chgData name="Buss, Vera" userId="a79c05a7-0a4c-47fe-9032-eb4ecc8bbc26" providerId="ADAL" clId="{4BB03A8C-3BEF-4B75-A0F5-BE9B8ADB5A0A}" dt="2025-01-14T19:09:43.931" v="420" actId="20577"/>
        <pc:sldMkLst>
          <pc:docMk/>
          <pc:sldMk cId="4242628427" sldId="534"/>
        </pc:sldMkLst>
      </pc:sldChg>
      <pc:sldChg chg="modSp mod">
        <pc:chgData name="Buss, Vera" userId="a79c05a7-0a4c-47fe-9032-eb4ecc8bbc26" providerId="ADAL" clId="{4BB03A8C-3BEF-4B75-A0F5-BE9B8ADB5A0A}" dt="2025-01-14T19:12:56.493" v="467" actId="27918"/>
        <pc:sldMkLst>
          <pc:docMk/>
          <pc:sldMk cId="1476836528" sldId="535"/>
        </pc:sldMkLst>
      </pc:sldChg>
      <pc:sldChg chg="modSp mod">
        <pc:chgData name="Buss, Vera" userId="a79c05a7-0a4c-47fe-9032-eb4ecc8bbc26" providerId="ADAL" clId="{4BB03A8C-3BEF-4B75-A0F5-BE9B8ADB5A0A}" dt="2025-01-14T18:53:37.141" v="232" actId="27918"/>
        <pc:sldMkLst>
          <pc:docMk/>
          <pc:sldMk cId="322558594" sldId="536"/>
        </pc:sldMkLst>
      </pc:sldChg>
      <pc:sldChg chg="modSp mod">
        <pc:chgData name="Buss, Vera" userId="a79c05a7-0a4c-47fe-9032-eb4ecc8bbc26" providerId="ADAL" clId="{4BB03A8C-3BEF-4B75-A0F5-BE9B8ADB5A0A}" dt="2025-01-14T19:07:51.329" v="409" actId="20577"/>
        <pc:sldMkLst>
          <pc:docMk/>
          <pc:sldMk cId="2376862185" sldId="537"/>
        </pc:sldMkLst>
      </pc:sldChg>
      <pc:sldChg chg="modSp mod">
        <pc:chgData name="Buss, Vera" userId="a79c05a7-0a4c-47fe-9032-eb4ecc8bbc26" providerId="ADAL" clId="{4BB03A8C-3BEF-4B75-A0F5-BE9B8ADB5A0A}" dt="2025-01-14T19:30:55.257" v="596" actId="27918"/>
        <pc:sldMkLst>
          <pc:docMk/>
          <pc:sldMk cId="1564047062" sldId="538"/>
        </pc:sldMkLst>
      </pc:sldChg>
      <pc:sldChg chg="modSp mod">
        <pc:chgData name="Buss, Vera" userId="a79c05a7-0a4c-47fe-9032-eb4ecc8bbc26" providerId="ADAL" clId="{4BB03A8C-3BEF-4B75-A0F5-BE9B8ADB5A0A}" dt="2025-01-14T19:14:03.140" v="482" actId="27918"/>
        <pc:sldMkLst>
          <pc:docMk/>
          <pc:sldMk cId="2842318575" sldId="539"/>
        </pc:sldMkLst>
      </pc:sldChg>
      <pc:sldChg chg="modSp mod">
        <pc:chgData name="Buss, Vera" userId="a79c05a7-0a4c-47fe-9032-eb4ecc8bbc26" providerId="ADAL" clId="{4BB03A8C-3BEF-4B75-A0F5-BE9B8ADB5A0A}" dt="2025-01-14T19:15:14.760" v="497" actId="27918"/>
        <pc:sldMkLst>
          <pc:docMk/>
          <pc:sldMk cId="2846316249" sldId="540"/>
        </pc:sldMkLst>
      </pc:sldChg>
      <pc:sldChg chg="mod">
        <pc:chgData name="Buss, Vera" userId="a79c05a7-0a4c-47fe-9032-eb4ecc8bbc26" providerId="ADAL" clId="{4BB03A8C-3BEF-4B75-A0F5-BE9B8ADB5A0A}" dt="2025-01-14T19:32:09.502" v="601" actId="27918"/>
        <pc:sldMkLst>
          <pc:docMk/>
          <pc:sldMk cId="831157767" sldId="543"/>
        </pc:sldMkLst>
      </pc:sldChg>
      <pc:sldChg chg="mod">
        <pc:chgData name="Buss, Vera" userId="a79c05a7-0a4c-47fe-9032-eb4ecc8bbc26" providerId="ADAL" clId="{4BB03A8C-3BEF-4B75-A0F5-BE9B8ADB5A0A}" dt="2025-01-14T19:32:37.850" v="604" actId="27918"/>
        <pc:sldMkLst>
          <pc:docMk/>
          <pc:sldMk cId="1337018383" sldId="544"/>
        </pc:sldMkLst>
      </pc:sldChg>
      <pc:sldChg chg="mod">
        <pc:chgData name="Buss, Vera" userId="a79c05a7-0a4c-47fe-9032-eb4ecc8bbc26" providerId="ADAL" clId="{4BB03A8C-3BEF-4B75-A0F5-BE9B8ADB5A0A}" dt="2025-01-14T19:32:59.864" v="607" actId="27918"/>
        <pc:sldMkLst>
          <pc:docMk/>
          <pc:sldMk cId="3974399786" sldId="545"/>
        </pc:sldMkLst>
      </pc:sldChg>
    </pc:docChg>
  </pc:docChgLst>
  <pc:docChgLst>
    <pc:chgData name="Buss, Vera" userId="a79c05a7-0a4c-47fe-9032-eb4ecc8bbc26" providerId="ADAL" clId="{CFDF4E91-6CBA-4E4B-B7EA-B146CEF423B4}"/>
    <pc:docChg chg="undo custSel modSld">
      <pc:chgData name="Buss, Vera" userId="a79c05a7-0a4c-47fe-9032-eb4ecc8bbc26" providerId="ADAL" clId="{CFDF4E91-6CBA-4E4B-B7EA-B146CEF423B4}" dt="2023-10-13T16:00:21.580" v="295" actId="27918"/>
      <pc:docMkLst>
        <pc:docMk/>
      </pc:docMkLst>
      <pc:sldChg chg="modSp mod">
        <pc:chgData name="Buss, Vera" userId="a79c05a7-0a4c-47fe-9032-eb4ecc8bbc26" providerId="ADAL" clId="{CFDF4E91-6CBA-4E4B-B7EA-B146CEF423B4}" dt="2023-10-13T15:00:34.020" v="16" actId="20577"/>
        <pc:sldMkLst>
          <pc:docMk/>
          <pc:sldMk cId="0" sldId="367"/>
        </pc:sldMkLst>
      </pc:sldChg>
      <pc:sldChg chg="modSp mod">
        <pc:chgData name="Buss, Vera" userId="a79c05a7-0a4c-47fe-9032-eb4ecc8bbc26" providerId="ADAL" clId="{CFDF4E91-6CBA-4E4B-B7EA-B146CEF423B4}" dt="2023-10-13T16:00:21.580" v="295" actId="27918"/>
        <pc:sldMkLst>
          <pc:docMk/>
          <pc:sldMk cId="3312915049" sldId="440"/>
        </pc:sldMkLst>
      </pc:sldChg>
      <pc:sldChg chg="modSp mod">
        <pc:chgData name="Buss, Vera" userId="a79c05a7-0a4c-47fe-9032-eb4ecc8bbc26" providerId="ADAL" clId="{CFDF4E91-6CBA-4E4B-B7EA-B146CEF423B4}" dt="2023-10-13T15:34:36.585" v="143" actId="20577"/>
        <pc:sldMkLst>
          <pc:docMk/>
          <pc:sldMk cId="117410865" sldId="441"/>
        </pc:sldMkLst>
      </pc:sldChg>
      <pc:sldChg chg="modSp mod">
        <pc:chgData name="Buss, Vera" userId="a79c05a7-0a4c-47fe-9032-eb4ecc8bbc26" providerId="ADAL" clId="{CFDF4E91-6CBA-4E4B-B7EA-B146CEF423B4}" dt="2023-10-13T15:36:20.254" v="153" actId="20577"/>
        <pc:sldMkLst>
          <pc:docMk/>
          <pc:sldMk cId="1002169913" sldId="442"/>
        </pc:sldMkLst>
      </pc:sldChg>
      <pc:sldChg chg="modSp mod">
        <pc:chgData name="Buss, Vera" userId="a79c05a7-0a4c-47fe-9032-eb4ecc8bbc26" providerId="ADAL" clId="{CFDF4E91-6CBA-4E4B-B7EA-B146CEF423B4}" dt="2023-10-13T15:40:13.139" v="229" actId="20577"/>
        <pc:sldMkLst>
          <pc:docMk/>
          <pc:sldMk cId="2212734440" sldId="443"/>
        </pc:sldMkLst>
      </pc:sldChg>
      <pc:sldChg chg="mod">
        <pc:chgData name="Buss, Vera" userId="a79c05a7-0a4c-47fe-9032-eb4ecc8bbc26" providerId="ADAL" clId="{CFDF4E91-6CBA-4E4B-B7EA-B146CEF423B4}" dt="2023-10-13T15:59:15.183" v="292" actId="27918"/>
        <pc:sldMkLst>
          <pc:docMk/>
          <pc:sldMk cId="2370126118" sldId="447"/>
        </pc:sldMkLst>
      </pc:sldChg>
      <pc:sldChg chg="modSp mod">
        <pc:chgData name="Buss, Vera" userId="a79c05a7-0a4c-47fe-9032-eb4ecc8bbc26" providerId="ADAL" clId="{CFDF4E91-6CBA-4E4B-B7EA-B146CEF423B4}" dt="2023-10-13T15:24:29.115" v="79" actId="20577"/>
        <pc:sldMkLst>
          <pc:docMk/>
          <pc:sldMk cId="1769597980" sldId="498"/>
        </pc:sldMkLst>
      </pc:sldChg>
      <pc:sldChg chg="modSp mod">
        <pc:chgData name="Buss, Vera" userId="a79c05a7-0a4c-47fe-9032-eb4ecc8bbc26" providerId="ADAL" clId="{CFDF4E91-6CBA-4E4B-B7EA-B146CEF423B4}" dt="2023-10-13T15:25:10.829" v="85" actId="20577"/>
        <pc:sldMkLst>
          <pc:docMk/>
          <pc:sldMk cId="2961966482" sldId="501"/>
        </pc:sldMkLst>
      </pc:sldChg>
      <pc:sldChg chg="modSp mod">
        <pc:chgData name="Buss, Vera" userId="a79c05a7-0a4c-47fe-9032-eb4ecc8bbc26" providerId="ADAL" clId="{CFDF4E91-6CBA-4E4B-B7EA-B146CEF423B4}" dt="2023-10-13T15:30:09.184" v="134" actId="27918"/>
        <pc:sldMkLst>
          <pc:docMk/>
          <pc:sldMk cId="788693833" sldId="502"/>
        </pc:sldMkLst>
      </pc:sldChg>
      <pc:sldChg chg="modSp mod">
        <pc:chgData name="Buss, Vera" userId="a79c05a7-0a4c-47fe-9032-eb4ecc8bbc26" providerId="ADAL" clId="{CFDF4E91-6CBA-4E4B-B7EA-B146CEF423B4}" dt="2023-10-13T15:43:59.384" v="239" actId="20577"/>
        <pc:sldMkLst>
          <pc:docMk/>
          <pc:sldMk cId="1904447621" sldId="503"/>
        </pc:sldMkLst>
      </pc:sldChg>
      <pc:sldChg chg="modSp mod">
        <pc:chgData name="Buss, Vera" userId="a79c05a7-0a4c-47fe-9032-eb4ecc8bbc26" providerId="ADAL" clId="{CFDF4E91-6CBA-4E4B-B7EA-B146CEF423B4}" dt="2023-10-13T15:28:54.135" v="122" actId="20577"/>
        <pc:sldMkLst>
          <pc:docMk/>
          <pc:sldMk cId="3119246364" sldId="504"/>
        </pc:sldMkLst>
      </pc:sldChg>
      <pc:sldChg chg="modSp mod">
        <pc:chgData name="Buss, Vera" userId="a79c05a7-0a4c-47fe-9032-eb4ecc8bbc26" providerId="ADAL" clId="{CFDF4E91-6CBA-4E4B-B7EA-B146CEF423B4}" dt="2023-10-13T15:52:45.626" v="267" actId="20577"/>
        <pc:sldMkLst>
          <pc:docMk/>
          <pc:sldMk cId="1852431358" sldId="513"/>
        </pc:sldMkLst>
      </pc:sldChg>
      <pc:sldChg chg="modSp mod">
        <pc:chgData name="Buss, Vera" userId="a79c05a7-0a4c-47fe-9032-eb4ecc8bbc26" providerId="ADAL" clId="{CFDF4E91-6CBA-4E4B-B7EA-B146CEF423B4}" dt="2023-10-13T15:25:37.206" v="93" actId="20577"/>
        <pc:sldMkLst>
          <pc:docMk/>
          <pc:sldMk cId="3689483089" sldId="519"/>
        </pc:sldMkLst>
      </pc:sldChg>
      <pc:sldChg chg="mod">
        <pc:chgData name="Buss, Vera" userId="a79c05a7-0a4c-47fe-9032-eb4ecc8bbc26" providerId="ADAL" clId="{CFDF4E91-6CBA-4E4B-B7EA-B146CEF423B4}" dt="2023-10-13T15:54:10.159" v="273" actId="27918"/>
        <pc:sldMkLst>
          <pc:docMk/>
          <pc:sldMk cId="871719953" sldId="527"/>
        </pc:sldMkLst>
      </pc:sldChg>
      <pc:sldChg chg="mod">
        <pc:chgData name="Buss, Vera" userId="a79c05a7-0a4c-47fe-9032-eb4ecc8bbc26" providerId="ADAL" clId="{CFDF4E91-6CBA-4E4B-B7EA-B146CEF423B4}" dt="2023-10-13T15:56:17.071" v="280" actId="27918"/>
        <pc:sldMkLst>
          <pc:docMk/>
          <pc:sldMk cId="2046489537" sldId="528"/>
        </pc:sldMkLst>
      </pc:sldChg>
      <pc:sldChg chg="mod">
        <pc:chgData name="Buss, Vera" userId="a79c05a7-0a4c-47fe-9032-eb4ecc8bbc26" providerId="ADAL" clId="{CFDF4E91-6CBA-4E4B-B7EA-B146CEF423B4}" dt="2023-10-13T15:58:14.941" v="286" actId="27918"/>
        <pc:sldMkLst>
          <pc:docMk/>
          <pc:sldMk cId="2320459866" sldId="529"/>
        </pc:sldMkLst>
      </pc:sldChg>
      <pc:sldChg chg="modSp mod">
        <pc:chgData name="Buss, Vera" userId="a79c05a7-0a4c-47fe-9032-eb4ecc8bbc26" providerId="ADAL" clId="{CFDF4E91-6CBA-4E4B-B7EA-B146CEF423B4}" dt="2023-10-13T15:23:33.009" v="63" actId="20577"/>
        <pc:sldMkLst>
          <pc:docMk/>
          <pc:sldMk cId="2376862185" sldId="537"/>
        </pc:sldMkLst>
      </pc:sldChg>
      <pc:sldChg chg="modSp mod">
        <pc:chgData name="Buss, Vera" userId="a79c05a7-0a4c-47fe-9032-eb4ecc8bbc26" providerId="ADAL" clId="{CFDF4E91-6CBA-4E4B-B7EA-B146CEF423B4}" dt="2023-10-13T15:48:50.737" v="252" actId="27918"/>
        <pc:sldMkLst>
          <pc:docMk/>
          <pc:sldMk cId="1564047062" sldId="538"/>
        </pc:sldMkLst>
      </pc:sldChg>
    </pc:docChg>
  </pc:docChgLst>
  <pc:docChgLst>
    <pc:chgData name="Buss, Vera" userId="a79c05a7-0a4c-47fe-9032-eb4ecc8bbc26" providerId="ADAL" clId="{37C204BE-5366-4B87-A5A1-208C29610396}"/>
    <pc:docChg chg="modSld">
      <pc:chgData name="Buss, Vera" userId="a79c05a7-0a4c-47fe-9032-eb4ecc8bbc26" providerId="ADAL" clId="{37C204BE-5366-4B87-A5A1-208C29610396}" dt="2025-04-25T08:39:28.622" v="9"/>
      <pc:docMkLst>
        <pc:docMk/>
      </pc:docMkLst>
      <pc:sldChg chg="modSp">
        <pc:chgData name="Buss, Vera" userId="a79c05a7-0a4c-47fe-9032-eb4ecc8bbc26" providerId="ADAL" clId="{37C204BE-5366-4B87-A5A1-208C29610396}" dt="2025-04-25T08:38:07.648" v="5"/>
        <pc:sldMkLst>
          <pc:docMk/>
          <pc:sldMk cId="706437633" sldId="463"/>
        </pc:sldMkLst>
      </pc:sldChg>
      <pc:sldChg chg="modSp">
        <pc:chgData name="Buss, Vera" userId="a79c05a7-0a4c-47fe-9032-eb4ecc8bbc26" providerId="ADAL" clId="{37C204BE-5366-4B87-A5A1-208C29610396}" dt="2025-04-25T08:38:45.963" v="7" actId="404"/>
        <pc:sldMkLst>
          <pc:docMk/>
          <pc:sldMk cId="831157767" sldId="543"/>
        </pc:sldMkLst>
      </pc:sldChg>
      <pc:sldChg chg="modSp">
        <pc:chgData name="Buss, Vera" userId="a79c05a7-0a4c-47fe-9032-eb4ecc8bbc26" providerId="ADAL" clId="{37C204BE-5366-4B87-A5A1-208C29610396}" dt="2025-04-25T08:39:28.622" v="9"/>
        <pc:sldMkLst>
          <pc:docMk/>
          <pc:sldMk cId="1337018383" sldId="54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8204144478535096"/>
          <c:h val="0.7326959280698748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5.2</c:v>
                </c:pt>
                <c:pt idx="1">
                  <c:v>4.7</c:v>
                </c:pt>
                <c:pt idx="2">
                  <c:v>5.0999999999999996</c:v>
                </c:pt>
                <c:pt idx="3">
                  <c:v>5.3</c:v>
                </c:pt>
                <c:pt idx="4">
                  <c:v>4.5</c:v>
                </c:pt>
                <c:pt idx="5">
                  <c:v>5.5</c:v>
                </c:pt>
                <c:pt idx="6">
                  <c:v>5.4</c:v>
                </c:pt>
                <c:pt idx="7">
                  <c:v>6.3</c:v>
                </c:pt>
                <c:pt idx="8">
                  <c:v>5.6</c:v>
                </c:pt>
                <c:pt idx="9">
                  <c:v>5.6</c:v>
                </c:pt>
                <c:pt idx="10">
                  <c:v>5.6</c:v>
                </c:pt>
                <c:pt idx="11">
                  <c:v>6.4</c:v>
                </c:pt>
                <c:pt idx="12">
                  <c:v>5.4</c:v>
                </c:pt>
                <c:pt idx="13">
                  <c:v>5.5</c:v>
                </c:pt>
                <c:pt idx="14">
                  <c:v>5.6</c:v>
                </c:pt>
                <c:pt idx="15">
                  <c:v>5.7</c:v>
                </c:pt>
                <c:pt idx="16">
                  <c:v>5.7</c:v>
                </c:pt>
                <c:pt idx="17">
                  <c:v>5.2</c:v>
                </c:pt>
                <c:pt idx="18">
                  <c:v>6</c:v>
                </c:pt>
                <c:pt idx="19">
                  <c:v>5.7</c:v>
                </c:pt>
                <c:pt idx="20">
                  <c:v>4.9000000000000004</c:v>
                </c:pt>
                <c:pt idx="21">
                  <c:v>5.0999999999999996</c:v>
                </c:pt>
                <c:pt idx="22">
                  <c:v>5.4</c:v>
                </c:pt>
                <c:pt idx="23">
                  <c:v>5.5</c:v>
                </c:pt>
                <c:pt idx="24">
                  <c:v>5</c:v>
                </c:pt>
                <c:pt idx="25">
                  <c:v>4.8</c:v>
                </c:pt>
                <c:pt idx="26">
                  <c:v>6.3</c:v>
                </c:pt>
                <c:pt idx="27">
                  <c:v>7</c:v>
                </c:pt>
                <c:pt idx="28">
                  <c:v>6.3</c:v>
                </c:pt>
                <c:pt idx="29">
                  <c:v>6.8</c:v>
                </c:pt>
                <c:pt idx="30">
                  <c:v>6.7</c:v>
                </c:pt>
                <c:pt idx="31">
                  <c:v>7.3</c:v>
                </c:pt>
                <c:pt idx="32">
                  <c:v>7.1</c:v>
                </c:pt>
                <c:pt idx="33">
                  <c:v>7.7</c:v>
                </c:pt>
                <c:pt idx="34">
                  <c:v>9.3000000000000007</c:v>
                </c:pt>
                <c:pt idx="35">
                  <c:v>9.6</c:v>
                </c:pt>
                <c:pt idx="36">
                  <c:v>11.1</c:v>
                </c:pt>
                <c:pt idx="37">
                  <c:v>11</c:v>
                </c:pt>
                <c:pt idx="38">
                  <c:v>11.8</c:v>
                </c:pt>
                <c:pt idx="39">
                  <c:v>12.3</c:v>
                </c:pt>
                <c:pt idx="40">
                  <c:v>12.2</c:v>
                </c:pt>
                <c:pt idx="41">
                  <c:v>11.8</c:v>
                </c:pt>
                <c:pt idx="42">
                  <c:v>14</c:v>
                </c:pt>
                <c:pt idx="43">
                  <c:v>12.5</c:v>
                </c:pt>
                <c:pt idx="44">
                  <c:v>12.7</c:v>
                </c:pt>
                <c:pt idx="45">
                  <c:v>14.8</c:v>
                </c:pt>
                <c:pt idx="46">
                  <c:v>14.3</c:v>
                </c:pt>
                <c:pt idx="47">
                  <c:v>14.3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CC-4510-812E-4D5D2F7B08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12">
                  <c:v>0.1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0.2</c:v>
                </c:pt>
                <c:pt idx="18">
                  <c:v>0.2</c:v>
                </c:pt>
                <c:pt idx="19">
                  <c:v>0</c:v>
                </c:pt>
                <c:pt idx="20">
                  <c:v>0.1</c:v>
                </c:pt>
                <c:pt idx="21">
                  <c:v>0</c:v>
                </c:pt>
                <c:pt idx="22">
                  <c:v>0.1</c:v>
                </c:pt>
                <c:pt idx="23">
                  <c:v>0.1</c:v>
                </c:pt>
                <c:pt idx="24">
                  <c:v>0.2</c:v>
                </c:pt>
                <c:pt idx="25">
                  <c:v>0.2</c:v>
                </c:pt>
                <c:pt idx="26">
                  <c:v>0.1</c:v>
                </c:pt>
                <c:pt idx="27">
                  <c:v>0.1</c:v>
                </c:pt>
                <c:pt idx="28">
                  <c:v>0.2</c:v>
                </c:pt>
                <c:pt idx="29">
                  <c:v>0.2</c:v>
                </c:pt>
                <c:pt idx="30">
                  <c:v>0.3</c:v>
                </c:pt>
                <c:pt idx="31">
                  <c:v>0.3</c:v>
                </c:pt>
                <c:pt idx="32">
                  <c:v>0.3</c:v>
                </c:pt>
                <c:pt idx="33">
                  <c:v>0.3</c:v>
                </c:pt>
                <c:pt idx="34">
                  <c:v>0.2</c:v>
                </c:pt>
                <c:pt idx="35">
                  <c:v>0.4</c:v>
                </c:pt>
                <c:pt idx="36">
                  <c:v>0.3</c:v>
                </c:pt>
                <c:pt idx="37">
                  <c:v>0.2</c:v>
                </c:pt>
                <c:pt idx="38">
                  <c:v>0.2</c:v>
                </c:pt>
                <c:pt idx="39">
                  <c:v>0.4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0.3</c:v>
                </c:pt>
                <c:pt idx="44">
                  <c:v>0.3</c:v>
                </c:pt>
                <c:pt idx="45">
                  <c:v>0.2</c:v>
                </c:pt>
                <c:pt idx="46">
                  <c:v>0.4</c:v>
                </c:pt>
                <c:pt idx="47">
                  <c:v>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63D-4C43-A3A7-576D296776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Pouch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Sheet1!$D$2:$D$49</c:f>
              <c:numCache>
                <c:formatCode>General</c:formatCode>
                <c:ptCount val="48"/>
                <c:pt idx="28">
                  <c:v>0.2</c:v>
                </c:pt>
                <c:pt idx="29">
                  <c:v>0.2</c:v>
                </c:pt>
                <c:pt idx="30">
                  <c:v>0.3</c:v>
                </c:pt>
                <c:pt idx="31">
                  <c:v>0.3</c:v>
                </c:pt>
                <c:pt idx="32">
                  <c:v>0.4</c:v>
                </c:pt>
                <c:pt idx="33">
                  <c:v>0.4</c:v>
                </c:pt>
                <c:pt idx="34">
                  <c:v>0.2</c:v>
                </c:pt>
                <c:pt idx="35">
                  <c:v>0.4</c:v>
                </c:pt>
                <c:pt idx="36">
                  <c:v>0.3</c:v>
                </c:pt>
                <c:pt idx="37">
                  <c:v>0.4</c:v>
                </c:pt>
                <c:pt idx="38">
                  <c:v>0.3</c:v>
                </c:pt>
                <c:pt idx="39">
                  <c:v>0.6</c:v>
                </c:pt>
                <c:pt idx="40">
                  <c:v>1</c:v>
                </c:pt>
                <c:pt idx="41">
                  <c:v>0.7</c:v>
                </c:pt>
                <c:pt idx="42">
                  <c:v>1.1000000000000001</c:v>
                </c:pt>
                <c:pt idx="43">
                  <c:v>0.9</c:v>
                </c:pt>
                <c:pt idx="44">
                  <c:v>0.9</c:v>
                </c:pt>
                <c:pt idx="45">
                  <c:v>1</c:v>
                </c:pt>
                <c:pt idx="46">
                  <c:v>1.5</c:v>
                </c:pt>
                <c:pt idx="47">
                  <c:v>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63D-4C43-A3A7-576D296776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200"/>
        <c:axId val="270087376"/>
      </c:lineChart>
      <c:catAx>
        <c:axId val="270086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7376"/>
        <c:crosses val="autoZero"/>
        <c:auto val="1"/>
        <c:lblAlgn val="ctr"/>
        <c:lblOffset val="100"/>
        <c:noMultiLvlLbl val="0"/>
      </c:catAx>
      <c:valAx>
        <c:axId val="270087376"/>
        <c:scaling>
          <c:orientation val="minMax"/>
          <c:max val="5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200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0.82338300741218773"/>
          <c:y val="6.74556007297403E-2"/>
          <c:w val="0.11651961736875353"/>
          <c:h val="0.2463851057484545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149217458928746E-2"/>
          <c:y val="4.4308474804869047E-2"/>
          <c:w val="0.8589003110722272"/>
          <c:h val="0.70673476117676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94.5</c:v>
                </c:pt>
                <c:pt idx="1">
                  <c:v>48.5</c:v>
                </c:pt>
                <c:pt idx="2">
                  <c:v>9.1</c:v>
                </c:pt>
                <c:pt idx="3">
                  <c:v>31</c:v>
                </c:pt>
                <c:pt idx="4" formatCode="0.0">
                  <c:v>9.6999999999999993</c:v>
                </c:pt>
                <c:pt idx="5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90</c:v>
                </c:pt>
                <c:pt idx="1">
                  <c:v>21.2</c:v>
                </c:pt>
                <c:pt idx="2">
                  <c:v>11.9</c:v>
                </c:pt>
                <c:pt idx="3">
                  <c:v>52.4</c:v>
                </c:pt>
                <c:pt idx="4">
                  <c:v>13.3</c:v>
                </c:pt>
                <c:pt idx="5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83.6</c:v>
                </c:pt>
                <c:pt idx="1">
                  <c:v>40.6</c:v>
                </c:pt>
                <c:pt idx="2">
                  <c:v>13.3</c:v>
                </c:pt>
                <c:pt idx="3">
                  <c:v>36.700000000000003</c:v>
                </c:pt>
                <c:pt idx="4">
                  <c:v>8.3000000000000007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68-4882-913F-26DA9974C48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Smoker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93.1</c:v>
                </c:pt>
                <c:pt idx="1">
                  <c:v>43.2</c:v>
                </c:pt>
                <c:pt idx="2">
                  <c:v>12.5</c:v>
                </c:pt>
                <c:pt idx="3">
                  <c:v>29.6</c:v>
                </c:pt>
                <c:pt idx="4">
                  <c:v>12.9</c:v>
                </c:pt>
                <c:pt idx="5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68-4882-913F-26DA9974C4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6280"/>
        <c:axId val="324165104"/>
      </c:barChart>
      <c:catAx>
        <c:axId val="324166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200"/>
            </a:pPr>
            <a:endParaRPr lang="en-US"/>
          </a:p>
        </c:txPr>
        <c:crossAx val="324165104"/>
        <c:crosses val="autoZero"/>
        <c:auto val="1"/>
        <c:lblAlgn val="ctr"/>
        <c:lblOffset val="100"/>
        <c:noMultiLvlLbl val="0"/>
      </c:catAx>
      <c:valAx>
        <c:axId val="324165104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628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1742405463205983"/>
          <c:y val="2.3485931869801916E-2"/>
          <c:w val="0.28257594536794012"/>
          <c:h val="0.3050098269388129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Disposable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7.7</c:v>
                </c:pt>
                <c:pt idx="1">
                  <c:v>4.3</c:v>
                </c:pt>
                <c:pt idx="2">
                  <c:v>4.9000000000000004</c:v>
                </c:pt>
                <c:pt idx="3">
                  <c:v>5</c:v>
                </c:pt>
                <c:pt idx="4">
                  <c:v>3.3</c:v>
                </c:pt>
                <c:pt idx="5">
                  <c:v>7.2</c:v>
                </c:pt>
                <c:pt idx="6">
                  <c:v>33</c:v>
                </c:pt>
                <c:pt idx="7">
                  <c:v>41.6</c:v>
                </c:pt>
                <c:pt idx="8">
                  <c:v>35.700000000000003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Rechargable with pre-filled cartridges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15.6</c:v>
                </c:pt>
                <c:pt idx="4">
                  <c:v>15.8</c:v>
                </c:pt>
                <c:pt idx="5">
                  <c:v>14.8</c:v>
                </c:pt>
                <c:pt idx="6">
                  <c:v>11.1</c:v>
                </c:pt>
                <c:pt idx="7">
                  <c:v>10.6</c:v>
                </c:pt>
                <c:pt idx="8">
                  <c:v>11.8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Rechargable with tank to re-fill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  <c:pt idx="0">
                  <c:v>52.9</c:v>
                </c:pt>
                <c:pt idx="1">
                  <c:v>55.3</c:v>
                </c:pt>
                <c:pt idx="2">
                  <c:v>53.8</c:v>
                </c:pt>
                <c:pt idx="3">
                  <c:v>52</c:v>
                </c:pt>
                <c:pt idx="4">
                  <c:v>58.4</c:v>
                </c:pt>
                <c:pt idx="5">
                  <c:v>57.4</c:v>
                </c:pt>
                <c:pt idx="6">
                  <c:v>39.799999999999997</c:v>
                </c:pt>
                <c:pt idx="7">
                  <c:v>33.9</c:v>
                </c:pt>
                <c:pt idx="8">
                  <c:v>38.9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Mod system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Sheet1!$E$2:$E$10</c:f>
              <c:numCache>
                <c:formatCode>General</c:formatCode>
                <c:ptCount val="9"/>
                <c:pt idx="0">
                  <c:v>23.3</c:v>
                </c:pt>
                <c:pt idx="1">
                  <c:v>23.7</c:v>
                </c:pt>
                <c:pt idx="2">
                  <c:v>23.1</c:v>
                </c:pt>
                <c:pt idx="3">
                  <c:v>25.5</c:v>
                </c:pt>
                <c:pt idx="4">
                  <c:v>21.5</c:v>
                </c:pt>
                <c:pt idx="5">
                  <c:v>19.100000000000001</c:v>
                </c:pt>
                <c:pt idx="6">
                  <c:v>13.7</c:v>
                </c:pt>
                <c:pt idx="7">
                  <c:v>11.3</c:v>
                </c:pt>
                <c:pt idx="8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81610284825508"/>
          <c:y val="1.9032634601741111E-2"/>
          <c:w val="0.40681223874793426"/>
          <c:h val="0.329967788070737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062797705842326E-2"/>
          <c:y val="4.4308474804869047E-2"/>
          <c:w val="0.89130771847963453"/>
          <c:h val="0.70673476117676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21.8</c:v>
                </c:pt>
                <c:pt idx="1">
                  <c:v>6.3</c:v>
                </c:pt>
                <c:pt idx="2">
                  <c:v>6</c:v>
                </c:pt>
                <c:pt idx="3">
                  <c:v>53.5</c:v>
                </c:pt>
                <c:pt idx="4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38.9</c:v>
                </c:pt>
                <c:pt idx="1">
                  <c:v>13.5</c:v>
                </c:pt>
                <c:pt idx="2">
                  <c:v>20.6</c:v>
                </c:pt>
                <c:pt idx="3">
                  <c:v>21.2</c:v>
                </c:pt>
                <c:pt idx="4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16.899999999999999</c:v>
                </c:pt>
                <c:pt idx="1">
                  <c:v>14.3</c:v>
                </c:pt>
                <c:pt idx="2">
                  <c:v>14.2</c:v>
                </c:pt>
                <c:pt idx="3">
                  <c:v>37.9</c:v>
                </c:pt>
                <c:pt idx="4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24-41E2-9C9D-B73E0841AC2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Smoker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25.8</c:v>
                </c:pt>
                <c:pt idx="1">
                  <c:v>10.6</c:v>
                </c:pt>
                <c:pt idx="2">
                  <c:v>13.3</c:v>
                </c:pt>
                <c:pt idx="3">
                  <c:v>37.6</c:v>
                </c:pt>
                <c:pt idx="4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24-41E2-9C9D-B73E0841A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3144"/>
        <c:axId val="324164320"/>
      </c:barChart>
      <c:catAx>
        <c:axId val="324163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en-US"/>
          </a:p>
        </c:txPr>
        <c:crossAx val="324164320"/>
        <c:crosses val="autoZero"/>
        <c:auto val="1"/>
        <c:lblAlgn val="ctr"/>
        <c:lblOffset val="100"/>
        <c:noMultiLvlLbl val="0"/>
      </c:catAx>
      <c:valAx>
        <c:axId val="32416432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3144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7606602994070195"/>
          <c:y val="2.8842372471686588E-3"/>
          <c:w val="0.22347440944881891"/>
          <c:h val="0.252913726174510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28575" cap="rnd">
              <a:solidFill>
                <a:schemeClr val="accent1">
                  <a:lumMod val="9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5.5</c:v>
                </c:pt>
                <c:pt idx="1">
                  <c:v>9.6999999999999993</c:v>
                </c:pt>
                <c:pt idx="2">
                  <c:v>13.8</c:v>
                </c:pt>
                <c:pt idx="3">
                  <c:v>6.6</c:v>
                </c:pt>
                <c:pt idx="4">
                  <c:v>4.3</c:v>
                </c:pt>
                <c:pt idx="5">
                  <c:v>8</c:v>
                </c:pt>
                <c:pt idx="6">
                  <c:v>29.6</c:v>
                </c:pt>
                <c:pt idx="7">
                  <c:v>45.5</c:v>
                </c:pt>
                <c:pt idx="8">
                  <c:v>53.5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7</c:v>
                </c:pt>
                <c:pt idx="1">
                  <c:v>5.0999999999999996</c:v>
                </c:pt>
                <c:pt idx="2">
                  <c:v>3.2</c:v>
                </c:pt>
                <c:pt idx="3">
                  <c:v>3.3</c:v>
                </c:pt>
                <c:pt idx="4">
                  <c:v>2.2000000000000002</c:v>
                </c:pt>
                <c:pt idx="5">
                  <c:v>2.4</c:v>
                </c:pt>
                <c:pt idx="6">
                  <c:v>12.5</c:v>
                </c:pt>
                <c:pt idx="7">
                  <c:v>18.8</c:v>
                </c:pt>
                <c:pt idx="8">
                  <c:v>21.2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1.7</c:v>
                </c:pt>
                <c:pt idx="1">
                  <c:v>7.4</c:v>
                </c:pt>
                <c:pt idx="2">
                  <c:v>3.5</c:v>
                </c:pt>
                <c:pt idx="3">
                  <c:v>3.8</c:v>
                </c:pt>
                <c:pt idx="4">
                  <c:v>8.5</c:v>
                </c:pt>
                <c:pt idx="5">
                  <c:v>14</c:v>
                </c:pt>
                <c:pt idx="6">
                  <c:v>26.3</c:v>
                </c:pt>
                <c:pt idx="7">
                  <c:v>34.700000000000003</c:v>
                </c:pt>
                <c:pt idx="8">
                  <c:v>37.9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E4-4D54-B382-78BA7A51FE6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Smoker</c:v>
                </c:pt>
              </c:strCache>
            </c:strRef>
          </c:tx>
          <c:spPr>
            <a:ln w="28575" cap="rnd">
              <a:solidFill>
                <a:srgbClr val="1977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Sheet1!$E$2:$E$10</c:f>
              <c:numCache>
                <c:formatCode>General</c:formatCode>
                <c:ptCount val="9"/>
                <c:pt idx="0">
                  <c:v>5.0999999999999996</c:v>
                </c:pt>
                <c:pt idx="1">
                  <c:v>3.4</c:v>
                </c:pt>
                <c:pt idx="2">
                  <c:v>4.5999999999999996</c:v>
                </c:pt>
                <c:pt idx="3">
                  <c:v>4.3</c:v>
                </c:pt>
                <c:pt idx="4">
                  <c:v>5.6</c:v>
                </c:pt>
                <c:pt idx="5">
                  <c:v>10.9</c:v>
                </c:pt>
                <c:pt idx="6">
                  <c:v>25.2</c:v>
                </c:pt>
                <c:pt idx="7">
                  <c:v>34.1</c:v>
                </c:pt>
                <c:pt idx="8">
                  <c:v>37.6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E4-4D54-B382-78BA7A51F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147042383590937"/>
          <c:y val="3.3062797906213547E-2"/>
          <c:w val="0.26080246913580246"/>
          <c:h val="0.30500514476145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062797705842326E-2"/>
          <c:y val="4.4308474804869047E-2"/>
          <c:w val="0.8589003110722272"/>
          <c:h val="0.759710547349252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23.7</c:v>
                </c:pt>
                <c:pt idx="1">
                  <c:v>13.9</c:v>
                </c:pt>
                <c:pt idx="2">
                  <c:v>6.2</c:v>
                </c:pt>
                <c:pt idx="3">
                  <c:v>36.299999999999997</c:v>
                </c:pt>
                <c:pt idx="4">
                  <c:v>3.2</c:v>
                </c:pt>
                <c:pt idx="5">
                  <c:v>10.7</c:v>
                </c:pt>
                <c:pt idx="6">
                  <c:v>0.4</c:v>
                </c:pt>
                <c:pt idx="7">
                  <c:v>0</c:v>
                </c:pt>
                <c:pt idx="8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25.4</c:v>
                </c:pt>
                <c:pt idx="1">
                  <c:v>30.3</c:v>
                </c:pt>
                <c:pt idx="2">
                  <c:v>6.7</c:v>
                </c:pt>
                <c:pt idx="3">
                  <c:v>18.3</c:v>
                </c:pt>
                <c:pt idx="4">
                  <c:v>0.9</c:v>
                </c:pt>
                <c:pt idx="5">
                  <c:v>14.9</c:v>
                </c:pt>
                <c:pt idx="6">
                  <c:v>0</c:v>
                </c:pt>
                <c:pt idx="7">
                  <c:v>1.8</c:v>
                </c:pt>
                <c:pt idx="8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28</c:v>
                </c:pt>
                <c:pt idx="1">
                  <c:v>12.8</c:v>
                </c:pt>
                <c:pt idx="2">
                  <c:v>4.8</c:v>
                </c:pt>
                <c:pt idx="3">
                  <c:v>32.200000000000003</c:v>
                </c:pt>
                <c:pt idx="4">
                  <c:v>5.7</c:v>
                </c:pt>
                <c:pt idx="5">
                  <c:v>13.8</c:v>
                </c:pt>
                <c:pt idx="6">
                  <c:v>0</c:v>
                </c:pt>
                <c:pt idx="7">
                  <c:v>1.6</c:v>
                </c:pt>
                <c:pt idx="8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C9-471D-BD28-F282F7874E2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Smoker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29.9</c:v>
                </c:pt>
                <c:pt idx="1">
                  <c:v>9.6999999999999993</c:v>
                </c:pt>
                <c:pt idx="2">
                  <c:v>3.9</c:v>
                </c:pt>
                <c:pt idx="3">
                  <c:v>33.299999999999997</c:v>
                </c:pt>
                <c:pt idx="4">
                  <c:v>6.4</c:v>
                </c:pt>
                <c:pt idx="5">
                  <c:v>12.8</c:v>
                </c:pt>
                <c:pt idx="6">
                  <c:v>0.5</c:v>
                </c:pt>
                <c:pt idx="7">
                  <c:v>2.7</c:v>
                </c:pt>
                <c:pt idx="8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C9-471D-BD28-F282F7874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5496"/>
        <c:axId val="324165888"/>
      </c:barChart>
      <c:catAx>
        <c:axId val="324165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en-US"/>
          </a:p>
        </c:txPr>
        <c:crossAx val="324165888"/>
        <c:crosses val="autoZero"/>
        <c:auto val="1"/>
        <c:lblAlgn val="ctr"/>
        <c:lblOffset val="100"/>
        <c:noMultiLvlLbl val="0"/>
      </c:catAx>
      <c:valAx>
        <c:axId val="32416588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 b="0"/>
                </a:pPr>
                <a:r>
                  <a:rPr lang="en-GB" sz="1200" b="0" dirty="0" err="1"/>
                  <a:t>Percent</a:t>
                </a:r>
                <a:endParaRPr lang="en-GB" sz="12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5496"/>
        <c:crosses val="autoZero"/>
        <c:crossBetween val="between"/>
        <c:majorUnit val="10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8371181337276077"/>
          <c:y val="5.8803122651458962E-2"/>
          <c:w val="0.20745099602670641"/>
          <c:h val="0.252913726174510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39462428307556E-2"/>
          <c:y val="6.1503306010982681E-2"/>
          <c:w val="0.89417164868280352"/>
          <c:h val="0.792933413812696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Specialist vape shop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38.9</c:v>
                </c:pt>
                <c:pt idx="1">
                  <c:v>42.5</c:v>
                </c:pt>
                <c:pt idx="2">
                  <c:v>45.9</c:v>
                </c:pt>
                <c:pt idx="3">
                  <c:v>43.4</c:v>
                </c:pt>
                <c:pt idx="4">
                  <c:v>33.1</c:v>
                </c:pt>
                <c:pt idx="5">
                  <c:v>28.8</c:v>
                </c:pt>
                <c:pt idx="6">
                  <c:v>25.5</c:v>
                </c:pt>
                <c:pt idx="7">
                  <c:v>25</c:v>
                </c:pt>
                <c:pt idx="8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Non-specialist shop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35</c:v>
                </c:pt>
                <c:pt idx="1">
                  <c:v>28.5</c:v>
                </c:pt>
                <c:pt idx="2">
                  <c:v>27.4</c:v>
                </c:pt>
                <c:pt idx="3">
                  <c:v>30.2</c:v>
                </c:pt>
                <c:pt idx="4">
                  <c:v>28.8</c:v>
                </c:pt>
                <c:pt idx="5">
                  <c:v>33</c:v>
                </c:pt>
                <c:pt idx="6">
                  <c:v>44.3</c:v>
                </c:pt>
                <c:pt idx="7">
                  <c:v>46.3</c:v>
                </c:pt>
                <c:pt idx="8">
                  <c:v>45.2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Online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16.3</c:v>
                </c:pt>
                <c:pt idx="1">
                  <c:v>21.8</c:v>
                </c:pt>
                <c:pt idx="2">
                  <c:v>19.899999999999999</c:v>
                </c:pt>
                <c:pt idx="3">
                  <c:v>19.3</c:v>
                </c:pt>
                <c:pt idx="4">
                  <c:v>31.4</c:v>
                </c:pt>
                <c:pt idx="5">
                  <c:v>31.4</c:v>
                </c:pt>
                <c:pt idx="6">
                  <c:v>23.6</c:v>
                </c:pt>
                <c:pt idx="7">
                  <c:v>21.6</c:v>
                </c:pt>
                <c:pt idx="8">
                  <c:v>23.8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Sheet1!$E$2:$E$10</c:f>
              <c:numCache>
                <c:formatCode>General</c:formatCode>
                <c:ptCount val="9"/>
                <c:pt idx="0">
                  <c:v>9.8000000000000007</c:v>
                </c:pt>
                <c:pt idx="1">
                  <c:v>7.2</c:v>
                </c:pt>
                <c:pt idx="2">
                  <c:v>6.8</c:v>
                </c:pt>
                <c:pt idx="3">
                  <c:v>7.1</c:v>
                </c:pt>
                <c:pt idx="4">
                  <c:v>6.7</c:v>
                </c:pt>
                <c:pt idx="5">
                  <c:v>6.8</c:v>
                </c:pt>
                <c:pt idx="6">
                  <c:v>6.6</c:v>
                </c:pt>
                <c:pt idx="7">
                  <c:v>7.1</c:v>
                </c:pt>
                <c:pt idx="8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369264605813161"/>
          <c:y val="6.2423936187991401E-3"/>
          <c:w val="0.87594804121707004"/>
          <c:h val="0.117787331971475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65847671818799"/>
          <c:y val="4.3587306719124752E-2"/>
          <c:w val="0.80273014484300576"/>
          <c:h val="0.83709952564046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</c:v>
                </c:pt>
                <c:pt idx="1">
                  <c:v>20.6</c:v>
                </c:pt>
                <c:pt idx="2">
                  <c:v>14.1</c:v>
                </c:pt>
                <c:pt idx="3">
                  <c:v>10.3</c:v>
                </c:pt>
                <c:pt idx="4">
                  <c:v>8.1</c:v>
                </c:pt>
                <c:pt idx="5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6-433C-8E69-49C68EF7CE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65+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3.5</c:v>
                </c:pt>
                <c:pt idx="1">
                  <c:v>3.3</c:v>
                </c:pt>
                <c:pt idx="2">
                  <c:v>2.9</c:v>
                </c:pt>
                <c:pt idx="3">
                  <c:v>3.2</c:v>
                </c:pt>
                <c:pt idx="4">
                  <c:v>3</c:v>
                </c:pt>
                <c:pt idx="5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6-433C-8E69-49C68EF7C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2672"/>
        <c:axId val="325228360"/>
      </c:barChart>
      <c:catAx>
        <c:axId val="325232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8360"/>
        <c:crosses val="autoZero"/>
        <c:auto val="1"/>
        <c:lblAlgn val="ctr"/>
        <c:lblOffset val="100"/>
        <c:noMultiLvlLbl val="0"/>
      </c:catAx>
      <c:valAx>
        <c:axId val="325228360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7175804413337221E-2"/>
              <c:y val="0.2335252487909033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220496743462618"/>
          <c:y val="3.0220946150205874E-2"/>
          <c:w val="0.14828885972586758"/>
          <c:h val="0.17356489514813175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1897054534848"/>
          <c:y val="3.1020801539915373E-2"/>
          <c:w val="0.87653288130650342"/>
          <c:h val="0.769274958721491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Vaper</c:v>
                </c:pt>
              </c:strCache>
            </c:strRef>
          </c:tx>
          <c:spPr>
            <a:ln w="28575" cap="rnd">
              <a:solidFill>
                <a:srgbClr val="E40075"/>
              </a:solidFill>
              <a:round/>
            </a:ln>
            <a:effectLst/>
          </c:spPr>
          <c:marker>
            <c:symbol val="none"/>
          </c:marker>
          <c:cat>
            <c:numRef>
              <c:f>Sheet1!$A$3:$A$13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Sheet1!$B$3:$B$13</c:f>
              <c:numCache>
                <c:formatCode>General</c:formatCode>
                <c:ptCount val="11"/>
                <c:pt idx="0">
                  <c:v>4.7</c:v>
                </c:pt>
                <c:pt idx="1">
                  <c:v>5.8</c:v>
                </c:pt>
                <c:pt idx="2">
                  <c:v>6.5</c:v>
                </c:pt>
                <c:pt idx="3">
                  <c:v>5.7</c:v>
                </c:pt>
                <c:pt idx="4">
                  <c:v>5</c:v>
                </c:pt>
                <c:pt idx="5">
                  <c:v>5.2</c:v>
                </c:pt>
                <c:pt idx="6">
                  <c:v>7.7</c:v>
                </c:pt>
                <c:pt idx="7">
                  <c:v>11.8</c:v>
                </c:pt>
                <c:pt idx="8">
                  <c:v>18.100000000000001</c:v>
                </c:pt>
                <c:pt idx="9">
                  <c:v>23.8</c:v>
                </c:pt>
                <c:pt idx="10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user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Sheet1!$A$3:$A$13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Sheet1!$C$3:$C$13</c:f>
              <c:numCache>
                <c:formatCode>General</c:formatCode>
                <c:ptCount val="11"/>
                <c:pt idx="0">
                  <c:v>1.5</c:v>
                </c:pt>
                <c:pt idx="1">
                  <c:v>2.1</c:v>
                </c:pt>
                <c:pt idx="2">
                  <c:v>1.6</c:v>
                </c:pt>
                <c:pt idx="3">
                  <c:v>1.5</c:v>
                </c:pt>
                <c:pt idx="4">
                  <c:v>1.3</c:v>
                </c:pt>
                <c:pt idx="5">
                  <c:v>1.2</c:v>
                </c:pt>
                <c:pt idx="6">
                  <c:v>1.9</c:v>
                </c:pt>
                <c:pt idx="7">
                  <c:v>3.7</c:v>
                </c:pt>
                <c:pt idx="8">
                  <c:v>3</c:v>
                </c:pt>
                <c:pt idx="9">
                  <c:v>3.1</c:v>
                </c:pt>
                <c:pt idx="10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406301642850202"/>
          <c:y val="3.8674863228002523E-2"/>
          <c:w val="0.24168878195781079"/>
          <c:h val="0.170023926399751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65847671818799"/>
          <c:y val="3.1182558337724646E-2"/>
          <c:w val="0.7008782929911539"/>
          <c:h val="0.83709952564046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12.9</c:v>
                </c:pt>
                <c:pt idx="1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B-4235-BA45-C33AD4883D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2.7</c:v>
                </c:pt>
                <c:pt idx="1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B-4235-BA45-C33AD4883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27184"/>
        <c:axId val="325233456"/>
      </c:barChart>
      <c:catAx>
        <c:axId val="325227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456"/>
        <c:crosses val="autoZero"/>
        <c:auto val="1"/>
        <c:lblAlgn val="ctr"/>
        <c:lblOffset val="100"/>
        <c:noMultiLvlLbl val="0"/>
      </c:catAx>
      <c:valAx>
        <c:axId val="325233456"/>
        <c:scaling>
          <c:orientation val="minMax"/>
          <c:max val="2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2.7978273549139687E-2"/>
              <c:y val="0.218019313314153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7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609385632351524"/>
          <c:y val="6.4334004199056161E-2"/>
          <c:w val="0.1637209584912997"/>
          <c:h val="0.18286845643418181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 (Men)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4.3</c:v>
                </c:pt>
                <c:pt idx="1">
                  <c:v>5.0999999999999996</c:v>
                </c:pt>
                <c:pt idx="2">
                  <c:v>6</c:v>
                </c:pt>
                <c:pt idx="3">
                  <c:v>6.7</c:v>
                </c:pt>
                <c:pt idx="4">
                  <c:v>6.2</c:v>
                </c:pt>
                <c:pt idx="5">
                  <c:v>6.1</c:v>
                </c:pt>
                <c:pt idx="6">
                  <c:v>6.2</c:v>
                </c:pt>
                <c:pt idx="7">
                  <c:v>7.2</c:v>
                </c:pt>
                <c:pt idx="8">
                  <c:v>7.7</c:v>
                </c:pt>
                <c:pt idx="9">
                  <c:v>9.9</c:v>
                </c:pt>
                <c:pt idx="10">
                  <c:v>12.4</c:v>
                </c:pt>
                <c:pt idx="11">
                  <c:v>12.9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Vape (Women)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3.9</c:v>
                </c:pt>
                <c:pt idx="1">
                  <c:v>4.7</c:v>
                </c:pt>
                <c:pt idx="2">
                  <c:v>5.4</c:v>
                </c:pt>
                <c:pt idx="3">
                  <c:v>4.8</c:v>
                </c:pt>
                <c:pt idx="4">
                  <c:v>5</c:v>
                </c:pt>
                <c:pt idx="5">
                  <c:v>4.8</c:v>
                </c:pt>
                <c:pt idx="6">
                  <c:v>4.3</c:v>
                </c:pt>
                <c:pt idx="7">
                  <c:v>5.3</c:v>
                </c:pt>
                <c:pt idx="8">
                  <c:v>6.2</c:v>
                </c:pt>
                <c:pt idx="9">
                  <c:v>8.9</c:v>
                </c:pt>
                <c:pt idx="10">
                  <c:v>11.1</c:v>
                </c:pt>
                <c:pt idx="11">
                  <c:v>12.4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NRT (Men)</c:v>
                </c:pt>
              </c:strCache>
            </c:strRef>
          </c:tx>
          <c:spPr>
            <a:ln w="28575" cap="rnd">
              <a:solidFill>
                <a:srgbClr val="27288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3.4</c:v>
                </c:pt>
                <c:pt idx="1">
                  <c:v>3.1</c:v>
                </c:pt>
                <c:pt idx="2">
                  <c:v>2.6</c:v>
                </c:pt>
                <c:pt idx="3">
                  <c:v>2.5</c:v>
                </c:pt>
                <c:pt idx="4">
                  <c:v>2.7</c:v>
                </c:pt>
                <c:pt idx="5">
                  <c:v>2.6</c:v>
                </c:pt>
                <c:pt idx="6">
                  <c:v>2.1</c:v>
                </c:pt>
                <c:pt idx="7">
                  <c:v>2.4</c:v>
                </c:pt>
                <c:pt idx="8">
                  <c:v>2.9</c:v>
                </c:pt>
                <c:pt idx="9">
                  <c:v>3.2</c:v>
                </c:pt>
                <c:pt idx="10">
                  <c:v>2.9</c:v>
                </c:pt>
                <c:pt idx="11">
                  <c:v>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NRT (Women)</c:v>
                </c:pt>
              </c:strCache>
            </c:strRef>
          </c:tx>
          <c:spPr>
            <a:ln w="28575" cap="rnd">
              <a:solidFill>
                <a:srgbClr val="EC419F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3.3</c:v>
                </c:pt>
                <c:pt idx="1">
                  <c:v>2.9</c:v>
                </c:pt>
                <c:pt idx="2">
                  <c:v>2.7</c:v>
                </c:pt>
                <c:pt idx="3">
                  <c:v>2.2000000000000002</c:v>
                </c:pt>
                <c:pt idx="4">
                  <c:v>2.4</c:v>
                </c:pt>
                <c:pt idx="5">
                  <c:v>2.4</c:v>
                </c:pt>
                <c:pt idx="6">
                  <c:v>1.8</c:v>
                </c:pt>
                <c:pt idx="7">
                  <c:v>2.2999999999999998</c:v>
                </c:pt>
                <c:pt idx="8">
                  <c:v>2.5</c:v>
                </c:pt>
                <c:pt idx="9">
                  <c:v>2.5</c:v>
                </c:pt>
                <c:pt idx="10">
                  <c:v>2.4</c:v>
                </c:pt>
                <c:pt idx="11">
                  <c:v>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chemeClr val="tx1"/>
                    </a:solidFill>
                  </a:rPr>
                  <a:t>% using the product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770499173714397"/>
          <c:y val="1.6226601940846623E-2"/>
          <c:w val="0.78644186837756402"/>
          <c:h val="0.113903273181862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6241902483347399"/>
          <c:h val="0.747590910574234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Never: vapes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0.3</c:v>
                </c:pt>
                <c:pt idx="1">
                  <c:v>0.1</c:v>
                </c:pt>
                <c:pt idx="2">
                  <c:v>0.3</c:v>
                </c:pt>
                <c:pt idx="3">
                  <c:v>0.3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0.4</c:v>
                </c:pt>
                <c:pt idx="8">
                  <c:v>0.4</c:v>
                </c:pt>
                <c:pt idx="9">
                  <c:v>0.4</c:v>
                </c:pt>
                <c:pt idx="10">
                  <c:v>0.2</c:v>
                </c:pt>
                <c:pt idx="11">
                  <c:v>0.5</c:v>
                </c:pt>
                <c:pt idx="12">
                  <c:v>0.5</c:v>
                </c:pt>
                <c:pt idx="13">
                  <c:v>0.8</c:v>
                </c:pt>
                <c:pt idx="14">
                  <c:v>0.3</c:v>
                </c:pt>
                <c:pt idx="15">
                  <c:v>0.6</c:v>
                </c:pt>
                <c:pt idx="16">
                  <c:v>0.5</c:v>
                </c:pt>
                <c:pt idx="17">
                  <c:v>0.2</c:v>
                </c:pt>
                <c:pt idx="18">
                  <c:v>0.6</c:v>
                </c:pt>
                <c:pt idx="19">
                  <c:v>0.5</c:v>
                </c:pt>
                <c:pt idx="20">
                  <c:v>0.6</c:v>
                </c:pt>
                <c:pt idx="21">
                  <c:v>0.5</c:v>
                </c:pt>
                <c:pt idx="22">
                  <c:v>0.5</c:v>
                </c:pt>
                <c:pt idx="23">
                  <c:v>0.7</c:v>
                </c:pt>
                <c:pt idx="24">
                  <c:v>0.5</c:v>
                </c:pt>
                <c:pt idx="25">
                  <c:v>0.7</c:v>
                </c:pt>
                <c:pt idx="26">
                  <c:v>0.6</c:v>
                </c:pt>
                <c:pt idx="27">
                  <c:v>0.6</c:v>
                </c:pt>
                <c:pt idx="28">
                  <c:v>0.9</c:v>
                </c:pt>
                <c:pt idx="29">
                  <c:v>0.6</c:v>
                </c:pt>
                <c:pt idx="30">
                  <c:v>0.4</c:v>
                </c:pt>
                <c:pt idx="31">
                  <c:v>0.9</c:v>
                </c:pt>
                <c:pt idx="32">
                  <c:v>1</c:v>
                </c:pt>
                <c:pt idx="33">
                  <c:v>1.6</c:v>
                </c:pt>
                <c:pt idx="34">
                  <c:v>2</c:v>
                </c:pt>
                <c:pt idx="35">
                  <c:v>1.8</c:v>
                </c:pt>
                <c:pt idx="36">
                  <c:v>1.9</c:v>
                </c:pt>
                <c:pt idx="37">
                  <c:v>2.9</c:v>
                </c:pt>
                <c:pt idx="38">
                  <c:v>2.7</c:v>
                </c:pt>
                <c:pt idx="39">
                  <c:v>2.8</c:v>
                </c:pt>
                <c:pt idx="40">
                  <c:v>3.1</c:v>
                </c:pt>
                <c:pt idx="41">
                  <c:v>3.7</c:v>
                </c:pt>
                <c:pt idx="42">
                  <c:v>4</c:v>
                </c:pt>
                <c:pt idx="43">
                  <c:v>3.8</c:v>
                </c:pt>
                <c:pt idx="44">
                  <c:v>3.3</c:v>
                </c:pt>
                <c:pt idx="45">
                  <c:v>3.8</c:v>
                </c:pt>
                <c:pt idx="46">
                  <c:v>3.7</c:v>
                </c:pt>
                <c:pt idx="47">
                  <c:v>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F0-42C5-98D5-1CB9E399A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 ex: vapes</c:v>
                </c:pt>
              </c:strCache>
            </c:strRef>
          </c:tx>
          <c:spPr>
            <a:ln w="22225">
              <a:prstDash val="sysDash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1.8</c:v>
                </c:pt>
                <c:pt idx="1">
                  <c:v>2.1</c:v>
                </c:pt>
                <c:pt idx="2">
                  <c:v>4.2</c:v>
                </c:pt>
                <c:pt idx="3">
                  <c:v>3.3</c:v>
                </c:pt>
                <c:pt idx="4">
                  <c:v>3.8</c:v>
                </c:pt>
                <c:pt idx="5">
                  <c:v>4.4000000000000004</c:v>
                </c:pt>
                <c:pt idx="6">
                  <c:v>4.4000000000000004</c:v>
                </c:pt>
                <c:pt idx="7">
                  <c:v>6</c:v>
                </c:pt>
                <c:pt idx="8">
                  <c:v>3.5</c:v>
                </c:pt>
                <c:pt idx="9">
                  <c:v>6.1</c:v>
                </c:pt>
                <c:pt idx="10">
                  <c:v>5.6</c:v>
                </c:pt>
                <c:pt idx="11">
                  <c:v>7.6</c:v>
                </c:pt>
                <c:pt idx="12">
                  <c:v>8.5</c:v>
                </c:pt>
                <c:pt idx="13">
                  <c:v>7.4</c:v>
                </c:pt>
                <c:pt idx="14">
                  <c:v>8.1</c:v>
                </c:pt>
                <c:pt idx="15">
                  <c:v>9.6999999999999993</c:v>
                </c:pt>
                <c:pt idx="16">
                  <c:v>10.1</c:v>
                </c:pt>
                <c:pt idx="17">
                  <c:v>7.7</c:v>
                </c:pt>
                <c:pt idx="18">
                  <c:v>11.4</c:v>
                </c:pt>
                <c:pt idx="19">
                  <c:v>10.1</c:v>
                </c:pt>
                <c:pt idx="20">
                  <c:v>8.4</c:v>
                </c:pt>
                <c:pt idx="21">
                  <c:v>8.1</c:v>
                </c:pt>
                <c:pt idx="22">
                  <c:v>11.7</c:v>
                </c:pt>
                <c:pt idx="23">
                  <c:v>11.5</c:v>
                </c:pt>
                <c:pt idx="24">
                  <c:v>10.1</c:v>
                </c:pt>
                <c:pt idx="25">
                  <c:v>9</c:v>
                </c:pt>
                <c:pt idx="26">
                  <c:v>9.6999999999999993</c:v>
                </c:pt>
                <c:pt idx="27">
                  <c:v>10.8</c:v>
                </c:pt>
                <c:pt idx="28">
                  <c:v>9.4</c:v>
                </c:pt>
                <c:pt idx="29">
                  <c:v>10.3</c:v>
                </c:pt>
                <c:pt idx="30">
                  <c:v>10.4</c:v>
                </c:pt>
                <c:pt idx="31">
                  <c:v>9.1999999999999993</c:v>
                </c:pt>
                <c:pt idx="32">
                  <c:v>9.6</c:v>
                </c:pt>
                <c:pt idx="33">
                  <c:v>10.7</c:v>
                </c:pt>
                <c:pt idx="34">
                  <c:v>12.4</c:v>
                </c:pt>
                <c:pt idx="35">
                  <c:v>13.7</c:v>
                </c:pt>
                <c:pt idx="36">
                  <c:v>15.4</c:v>
                </c:pt>
                <c:pt idx="37">
                  <c:v>13.3</c:v>
                </c:pt>
                <c:pt idx="38">
                  <c:v>15.6</c:v>
                </c:pt>
                <c:pt idx="39">
                  <c:v>18.100000000000001</c:v>
                </c:pt>
                <c:pt idx="40">
                  <c:v>17.600000000000001</c:v>
                </c:pt>
                <c:pt idx="41">
                  <c:v>16.7</c:v>
                </c:pt>
                <c:pt idx="42">
                  <c:v>20.7</c:v>
                </c:pt>
                <c:pt idx="43">
                  <c:v>18.5</c:v>
                </c:pt>
                <c:pt idx="44">
                  <c:v>20.399999999999999</c:v>
                </c:pt>
                <c:pt idx="45">
                  <c:v>22.2</c:v>
                </c:pt>
                <c:pt idx="46">
                  <c:v>23.1</c:v>
                </c:pt>
                <c:pt idx="47">
                  <c:v>21.7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F0-42C5-98D5-1CB9E399A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Never: NRT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Sheet1!$D$2:$D$49</c:f>
              <c:numCache>
                <c:formatCode>General</c:formatCode>
                <c:ptCount val="48"/>
                <c:pt idx="0">
                  <c:v>0</c:v>
                </c:pt>
                <c:pt idx="1">
                  <c:v>0.2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0.2</c:v>
                </c:pt>
                <c:pt idx="7">
                  <c:v>0.1</c:v>
                </c:pt>
                <c:pt idx="8">
                  <c:v>0.2</c:v>
                </c:pt>
                <c:pt idx="9">
                  <c:v>0.1</c:v>
                </c:pt>
                <c:pt idx="10">
                  <c:v>0.2</c:v>
                </c:pt>
                <c:pt idx="11">
                  <c:v>0.1</c:v>
                </c:pt>
                <c:pt idx="12">
                  <c:v>0.2</c:v>
                </c:pt>
                <c:pt idx="13">
                  <c:v>0.3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0.3</c:v>
                </c:pt>
                <c:pt idx="18">
                  <c:v>0.2</c:v>
                </c:pt>
                <c:pt idx="19">
                  <c:v>0.2</c:v>
                </c:pt>
                <c:pt idx="20">
                  <c:v>0.1</c:v>
                </c:pt>
                <c:pt idx="21">
                  <c:v>0.2</c:v>
                </c:pt>
                <c:pt idx="22">
                  <c:v>0.1</c:v>
                </c:pt>
                <c:pt idx="23">
                  <c:v>0</c:v>
                </c:pt>
                <c:pt idx="24">
                  <c:v>0.4</c:v>
                </c:pt>
                <c:pt idx="25">
                  <c:v>0.2</c:v>
                </c:pt>
                <c:pt idx="26">
                  <c:v>0.1</c:v>
                </c:pt>
                <c:pt idx="27">
                  <c:v>0.2</c:v>
                </c:pt>
                <c:pt idx="28">
                  <c:v>0.2</c:v>
                </c:pt>
                <c:pt idx="29">
                  <c:v>0.1</c:v>
                </c:pt>
                <c:pt idx="30">
                  <c:v>0.2</c:v>
                </c:pt>
                <c:pt idx="31">
                  <c:v>0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0.3</c:v>
                </c:pt>
                <c:pt idx="36">
                  <c:v>0.4</c:v>
                </c:pt>
                <c:pt idx="37">
                  <c:v>0.3</c:v>
                </c:pt>
                <c:pt idx="38">
                  <c:v>0.1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0.3</c:v>
                </c:pt>
                <c:pt idx="43">
                  <c:v>0.3</c:v>
                </c:pt>
                <c:pt idx="44">
                  <c:v>0.3</c:v>
                </c:pt>
                <c:pt idx="45">
                  <c:v>0.2</c:v>
                </c:pt>
                <c:pt idx="46">
                  <c:v>0.5</c:v>
                </c:pt>
                <c:pt idx="47">
                  <c:v>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F0-42C5-98D5-1CB9E399A0A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Long-term ex: NRT</c:v>
                </c:pt>
              </c:strCache>
            </c:strRef>
          </c:tx>
          <c:spPr>
            <a:ln w="22225"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Sheet1!$E$2:$E$49</c:f>
              <c:numCache>
                <c:formatCode>General</c:formatCode>
                <c:ptCount val="48"/>
                <c:pt idx="0">
                  <c:v>3.2</c:v>
                </c:pt>
                <c:pt idx="1">
                  <c:v>2.9</c:v>
                </c:pt>
                <c:pt idx="2">
                  <c:v>4.2</c:v>
                </c:pt>
                <c:pt idx="3">
                  <c:v>4.0999999999999996</c:v>
                </c:pt>
                <c:pt idx="4">
                  <c:v>2.9</c:v>
                </c:pt>
                <c:pt idx="5">
                  <c:v>3.2</c:v>
                </c:pt>
                <c:pt idx="6">
                  <c:v>3.7</c:v>
                </c:pt>
                <c:pt idx="7">
                  <c:v>3.3</c:v>
                </c:pt>
                <c:pt idx="8">
                  <c:v>2.8</c:v>
                </c:pt>
                <c:pt idx="9">
                  <c:v>3.1</c:v>
                </c:pt>
                <c:pt idx="10">
                  <c:v>3.1</c:v>
                </c:pt>
                <c:pt idx="11">
                  <c:v>2.4</c:v>
                </c:pt>
                <c:pt idx="12">
                  <c:v>3.2</c:v>
                </c:pt>
                <c:pt idx="13">
                  <c:v>3.8</c:v>
                </c:pt>
                <c:pt idx="14">
                  <c:v>3.1</c:v>
                </c:pt>
                <c:pt idx="15">
                  <c:v>3.3</c:v>
                </c:pt>
                <c:pt idx="16">
                  <c:v>2.4</c:v>
                </c:pt>
                <c:pt idx="17">
                  <c:v>2.2999999999999998</c:v>
                </c:pt>
                <c:pt idx="18">
                  <c:v>3.4</c:v>
                </c:pt>
                <c:pt idx="19">
                  <c:v>3.1</c:v>
                </c:pt>
                <c:pt idx="20">
                  <c:v>2.4</c:v>
                </c:pt>
                <c:pt idx="21">
                  <c:v>2.7</c:v>
                </c:pt>
                <c:pt idx="22">
                  <c:v>2.6</c:v>
                </c:pt>
                <c:pt idx="23">
                  <c:v>2.2000000000000002</c:v>
                </c:pt>
                <c:pt idx="24">
                  <c:v>2.6</c:v>
                </c:pt>
                <c:pt idx="25">
                  <c:v>1.6</c:v>
                </c:pt>
                <c:pt idx="26">
                  <c:v>2.7</c:v>
                </c:pt>
                <c:pt idx="27">
                  <c:v>1.6</c:v>
                </c:pt>
                <c:pt idx="28">
                  <c:v>2.4</c:v>
                </c:pt>
                <c:pt idx="29">
                  <c:v>2.2000000000000002</c:v>
                </c:pt>
                <c:pt idx="30">
                  <c:v>2</c:v>
                </c:pt>
                <c:pt idx="31">
                  <c:v>2.1</c:v>
                </c:pt>
                <c:pt idx="32">
                  <c:v>2.2999999999999998</c:v>
                </c:pt>
                <c:pt idx="33">
                  <c:v>3.1</c:v>
                </c:pt>
                <c:pt idx="34">
                  <c:v>2.8</c:v>
                </c:pt>
                <c:pt idx="35">
                  <c:v>2.9</c:v>
                </c:pt>
                <c:pt idx="36">
                  <c:v>2.9</c:v>
                </c:pt>
                <c:pt idx="37">
                  <c:v>2.1</c:v>
                </c:pt>
                <c:pt idx="38">
                  <c:v>1.9</c:v>
                </c:pt>
                <c:pt idx="39">
                  <c:v>2</c:v>
                </c:pt>
                <c:pt idx="40">
                  <c:v>3.2</c:v>
                </c:pt>
                <c:pt idx="41">
                  <c:v>2.5</c:v>
                </c:pt>
                <c:pt idx="42">
                  <c:v>2.6</c:v>
                </c:pt>
                <c:pt idx="43">
                  <c:v>1.9</c:v>
                </c:pt>
                <c:pt idx="44">
                  <c:v>3</c:v>
                </c:pt>
                <c:pt idx="45">
                  <c:v>2.4</c:v>
                </c:pt>
                <c:pt idx="46">
                  <c:v>2.2000000000000002</c:v>
                </c:pt>
                <c:pt idx="47">
                  <c:v>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2F0-42C5-98D5-1CB9E399A0A2}"/>
            </c:ext>
          </c:extLst>
        </c:ser>
        <c:ser>
          <c:idx val="4"/>
          <c:order val="4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2E-4EC0-B92D-DFA6BA9EC7D4}"/>
            </c:ext>
          </c:extLst>
        </c:ser>
        <c:ser>
          <c:idx val="5"/>
          <c:order val="5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>
              <a:solidFill>
                <a:srgbClr val="FF0000"/>
              </a:solidFill>
              <a:prstDash val="sysDash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2E-4EC0-B92D-DFA6BA9EC7D4}"/>
            </c:ext>
          </c:extLst>
        </c:ser>
        <c:ser>
          <c:idx val="6"/>
          <c:order val="6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>
              <a:solidFill>
                <a:srgbClr val="FF9900"/>
              </a:solidFill>
              <a:prstDash val="solid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32E-4EC0-B92D-DFA6BA9EC7D4}"/>
            </c:ext>
          </c:extLst>
        </c:ser>
        <c:ser>
          <c:idx val="7"/>
          <c:order val="7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>
              <a:solidFill>
                <a:srgbClr val="FF9900"/>
              </a:solidFill>
              <a:prstDash val="dash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32E-4EC0-B92D-DFA6BA9EC7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90512"/>
        <c:axId val="270085416"/>
      </c:lineChart>
      <c:catAx>
        <c:axId val="27009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5416"/>
        <c:crosses val="autoZero"/>
        <c:auto val="1"/>
        <c:lblAlgn val="ctr"/>
        <c:lblOffset val="100"/>
        <c:noMultiLvlLbl val="0"/>
      </c:catAx>
      <c:valAx>
        <c:axId val="270085416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90512"/>
        <c:crosses val="autoZero"/>
        <c:crossBetween val="between"/>
        <c:majorUnit val="5"/>
      </c:valAx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0.69803330106508976"/>
          <c:y val="1.0642764682207311E-3"/>
          <c:w val="0.29217165279369894"/>
          <c:h val="0.3664533182495567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40242539127054E-2"/>
          <c:y val="3.6299517045052188E-2"/>
          <c:w val="0.82566673957421977"/>
          <c:h val="0.87949275323390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AB</c:v>
                </c:pt>
                <c:pt idx="1">
                  <c:v>C1</c:v>
                </c:pt>
                <c:pt idx="2">
                  <c:v>C2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8.9</c:v>
                </c:pt>
                <c:pt idx="1">
                  <c:v>12.1</c:v>
                </c:pt>
                <c:pt idx="2">
                  <c:v>16.600000000000001</c:v>
                </c:pt>
                <c:pt idx="3">
                  <c:v>15.4</c:v>
                </c:pt>
                <c:pt idx="4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85-44B5-B29F-7E48F21710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AB</c:v>
                </c:pt>
                <c:pt idx="1">
                  <c:v>C1</c:v>
                </c:pt>
                <c:pt idx="2">
                  <c:v>C2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2.7</c:v>
                </c:pt>
                <c:pt idx="2">
                  <c:v>3.1</c:v>
                </c:pt>
                <c:pt idx="3">
                  <c:v>3.5</c:v>
                </c:pt>
                <c:pt idx="4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85-44B5-B29F-7E48F217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3064"/>
        <c:axId val="325232280"/>
      </c:barChart>
      <c:catAx>
        <c:axId val="32523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280"/>
        <c:crosses val="autoZero"/>
        <c:auto val="1"/>
        <c:lblAlgn val="ctr"/>
        <c:lblOffset val="100"/>
        <c:noMultiLvlLbl val="0"/>
      </c:catAx>
      <c:valAx>
        <c:axId val="325232280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090867113832979"/>
          <c:y val="1.4715010673455745E-2"/>
          <c:w val="0.15754811898512686"/>
          <c:h val="0.16426133386208167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2.5</c:v>
                </c:pt>
                <c:pt idx="1">
                  <c:v>3.6</c:v>
                </c:pt>
                <c:pt idx="2">
                  <c:v>3.6</c:v>
                </c:pt>
                <c:pt idx="3">
                  <c:v>4.2</c:v>
                </c:pt>
                <c:pt idx="4">
                  <c:v>4.0999999999999996</c:v>
                </c:pt>
                <c:pt idx="5">
                  <c:v>3.9</c:v>
                </c:pt>
                <c:pt idx="6">
                  <c:v>3.8</c:v>
                </c:pt>
                <c:pt idx="7">
                  <c:v>4.5999999999999996</c:v>
                </c:pt>
                <c:pt idx="8">
                  <c:v>5</c:v>
                </c:pt>
                <c:pt idx="9">
                  <c:v>5.9</c:v>
                </c:pt>
                <c:pt idx="10">
                  <c:v>7.6</c:v>
                </c:pt>
                <c:pt idx="11">
                  <c:v>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C1</c:v>
                </c:pt>
              </c:strCache>
            </c:strRef>
          </c:tx>
          <c:spPr>
            <a:ln w="28575" cap="rnd">
              <a:solidFill>
                <a:schemeClr val="accent5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3.9</c:v>
                </c:pt>
                <c:pt idx="1">
                  <c:v>4.7</c:v>
                </c:pt>
                <c:pt idx="2">
                  <c:v>5.4</c:v>
                </c:pt>
                <c:pt idx="3">
                  <c:v>5.5</c:v>
                </c:pt>
                <c:pt idx="4">
                  <c:v>5.0999999999999996</c:v>
                </c:pt>
                <c:pt idx="5">
                  <c:v>5</c:v>
                </c:pt>
                <c:pt idx="6">
                  <c:v>4.8</c:v>
                </c:pt>
                <c:pt idx="7">
                  <c:v>5.8</c:v>
                </c:pt>
                <c:pt idx="8">
                  <c:v>6.2</c:v>
                </c:pt>
                <c:pt idx="9">
                  <c:v>9.1</c:v>
                </c:pt>
                <c:pt idx="10">
                  <c:v>11.5</c:v>
                </c:pt>
                <c:pt idx="11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C2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4.5</c:v>
                </c:pt>
                <c:pt idx="1">
                  <c:v>5.8</c:v>
                </c:pt>
                <c:pt idx="2">
                  <c:v>6.6</c:v>
                </c:pt>
                <c:pt idx="3">
                  <c:v>7.1</c:v>
                </c:pt>
                <c:pt idx="4">
                  <c:v>6.7</c:v>
                </c:pt>
                <c:pt idx="5">
                  <c:v>6.4</c:v>
                </c:pt>
                <c:pt idx="6">
                  <c:v>6.2</c:v>
                </c:pt>
                <c:pt idx="7">
                  <c:v>7.5</c:v>
                </c:pt>
                <c:pt idx="8">
                  <c:v>8.6999999999999993</c:v>
                </c:pt>
                <c:pt idx="9">
                  <c:v>11.4</c:v>
                </c:pt>
                <c:pt idx="10">
                  <c:v>14.7</c:v>
                </c:pt>
                <c:pt idx="11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6</c:v>
                </c:pt>
                <c:pt idx="1">
                  <c:v>4.9000000000000004</c:v>
                </c:pt>
                <c:pt idx="2">
                  <c:v>7.4</c:v>
                </c:pt>
                <c:pt idx="3">
                  <c:v>6.5</c:v>
                </c:pt>
                <c:pt idx="4">
                  <c:v>6.2</c:v>
                </c:pt>
                <c:pt idx="5">
                  <c:v>7.4</c:v>
                </c:pt>
                <c:pt idx="6">
                  <c:v>6.9</c:v>
                </c:pt>
                <c:pt idx="7">
                  <c:v>7.6</c:v>
                </c:pt>
                <c:pt idx="8">
                  <c:v>9</c:v>
                </c:pt>
                <c:pt idx="9">
                  <c:v>11.7</c:v>
                </c:pt>
                <c:pt idx="10">
                  <c:v>15</c:v>
                </c:pt>
                <c:pt idx="11">
                  <c:v>15.4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5.2</c:v>
                </c:pt>
                <c:pt idx="1">
                  <c:v>7.2</c:v>
                </c:pt>
                <c:pt idx="2">
                  <c:v>7.7</c:v>
                </c:pt>
                <c:pt idx="3">
                  <c:v>6.7</c:v>
                </c:pt>
                <c:pt idx="4">
                  <c:v>8.6</c:v>
                </c:pt>
                <c:pt idx="5">
                  <c:v>6.2</c:v>
                </c:pt>
                <c:pt idx="6">
                  <c:v>6.1</c:v>
                </c:pt>
                <c:pt idx="7">
                  <c:v>7.2</c:v>
                </c:pt>
                <c:pt idx="8">
                  <c:v>8.1</c:v>
                </c:pt>
                <c:pt idx="9">
                  <c:v>13</c:v>
                </c:pt>
                <c:pt idx="10">
                  <c:v>13.9</c:v>
                </c:pt>
                <c:pt idx="11">
                  <c:v>13.4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D6-482F-A53A-7A4524D53C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chemeClr val="tx1"/>
                    </a:solidFill>
                  </a:rPr>
                  <a:t>% using the product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13709050257609"/>
          <c:y val="1.3420569279952136E-2"/>
          <c:w val="0.40218260911830472"/>
          <c:h val="0.153187730434384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White</c:v>
                </c:pt>
                <c:pt idx="1">
                  <c:v>Ethnic minorities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13.2</c:v>
                </c:pt>
                <c:pt idx="1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85-44B5-B29F-7E48F21710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White</c:v>
                </c:pt>
                <c:pt idx="1">
                  <c:v>Ethnic minorities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2.9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85-44B5-B29F-7E48F217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3064"/>
        <c:axId val="325232280"/>
      </c:barChart>
      <c:catAx>
        <c:axId val="32523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280"/>
        <c:crosses val="autoZero"/>
        <c:auto val="1"/>
        <c:lblAlgn val="ctr"/>
        <c:lblOffset val="100"/>
        <c:noMultiLvlLbl val="0"/>
      </c:catAx>
      <c:valAx>
        <c:axId val="325232280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708151064450288"/>
          <c:y val="0.10775062353395651"/>
          <c:w val="0.12822713133080588"/>
          <c:h val="0.13324946290858139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White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4.4000000000000004</c:v>
                </c:pt>
                <c:pt idx="1">
                  <c:v>5.3</c:v>
                </c:pt>
                <c:pt idx="2">
                  <c:v>6.1</c:v>
                </c:pt>
                <c:pt idx="3">
                  <c:v>6.2</c:v>
                </c:pt>
                <c:pt idx="4">
                  <c:v>6.1</c:v>
                </c:pt>
                <c:pt idx="5">
                  <c:v>5.8</c:v>
                </c:pt>
                <c:pt idx="6">
                  <c:v>5.6</c:v>
                </c:pt>
                <c:pt idx="7">
                  <c:v>6.5</c:v>
                </c:pt>
                <c:pt idx="8">
                  <c:v>7.1</c:v>
                </c:pt>
                <c:pt idx="9">
                  <c:v>9.6999999999999993</c:v>
                </c:pt>
                <c:pt idx="10">
                  <c:v>12.1</c:v>
                </c:pt>
                <c:pt idx="11">
                  <c:v>13.2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Ethnic minorities</c:v>
                </c:pt>
              </c:strCache>
            </c:strRef>
          </c:tx>
          <c:spPr>
            <a:ln w="28575" cap="rnd">
              <a:solidFill>
                <a:srgbClr val="333399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2.5</c:v>
                </c:pt>
                <c:pt idx="1">
                  <c:v>2.4</c:v>
                </c:pt>
                <c:pt idx="2">
                  <c:v>2.8</c:v>
                </c:pt>
                <c:pt idx="3">
                  <c:v>2.7</c:v>
                </c:pt>
                <c:pt idx="4">
                  <c:v>2.7</c:v>
                </c:pt>
                <c:pt idx="5">
                  <c:v>3.2</c:v>
                </c:pt>
                <c:pt idx="6">
                  <c:v>3.5</c:v>
                </c:pt>
                <c:pt idx="7">
                  <c:v>3.7</c:v>
                </c:pt>
                <c:pt idx="8">
                  <c:v>6.5</c:v>
                </c:pt>
                <c:pt idx="9">
                  <c:v>8.3000000000000007</c:v>
                </c:pt>
                <c:pt idx="10">
                  <c:v>10.3</c:v>
                </c:pt>
                <c:pt idx="11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% vaping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640869544084764"/>
          <c:y val="4.42869285497915E-2"/>
          <c:w val="0.21545421405657625"/>
          <c:h val="0.189666155026013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28193350831146"/>
          <c:y val="4.5050964844387809E-2"/>
          <c:w val="0.8520374891381801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Sheet1!$A$2:$A$59</c:f>
              <c:strCache>
                <c:ptCount val="58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</c:strCache>
            </c:strRef>
          </c:cat>
          <c:val>
            <c:numRef>
              <c:f>Sheet1!$B$2:$B$59</c:f>
              <c:numCache>
                <c:formatCode>General</c:formatCode>
                <c:ptCount val="58"/>
                <c:pt idx="0">
                  <c:v>2.2000000000000002</c:v>
                </c:pt>
                <c:pt idx="1">
                  <c:v>3.3</c:v>
                </c:pt>
                <c:pt idx="2">
                  <c:v>4</c:v>
                </c:pt>
                <c:pt idx="3">
                  <c:v>5.8</c:v>
                </c:pt>
                <c:pt idx="4">
                  <c:v>6.9</c:v>
                </c:pt>
                <c:pt idx="5">
                  <c:v>7.5</c:v>
                </c:pt>
                <c:pt idx="6">
                  <c:v>11.2</c:v>
                </c:pt>
                <c:pt idx="7">
                  <c:v>15.9</c:v>
                </c:pt>
                <c:pt idx="8">
                  <c:v>15.6</c:v>
                </c:pt>
                <c:pt idx="9">
                  <c:v>20.8</c:v>
                </c:pt>
                <c:pt idx="10">
                  <c:v>20.100000000000001</c:v>
                </c:pt>
                <c:pt idx="11">
                  <c:v>19.899999999999999</c:v>
                </c:pt>
                <c:pt idx="12">
                  <c:v>19.3</c:v>
                </c:pt>
                <c:pt idx="13">
                  <c:v>21.1</c:v>
                </c:pt>
                <c:pt idx="14">
                  <c:v>17.100000000000001</c:v>
                </c:pt>
                <c:pt idx="15">
                  <c:v>21.2</c:v>
                </c:pt>
                <c:pt idx="16">
                  <c:v>20</c:v>
                </c:pt>
                <c:pt idx="17">
                  <c:v>22.7</c:v>
                </c:pt>
                <c:pt idx="18">
                  <c:v>20.3</c:v>
                </c:pt>
                <c:pt idx="19">
                  <c:v>20.399999999999999</c:v>
                </c:pt>
                <c:pt idx="20">
                  <c:v>20.5</c:v>
                </c:pt>
                <c:pt idx="21">
                  <c:v>21</c:v>
                </c:pt>
                <c:pt idx="22">
                  <c:v>17.8</c:v>
                </c:pt>
                <c:pt idx="23">
                  <c:v>18.3</c:v>
                </c:pt>
                <c:pt idx="24">
                  <c:v>18.899999999999999</c:v>
                </c:pt>
                <c:pt idx="25">
                  <c:v>18.2</c:v>
                </c:pt>
                <c:pt idx="26">
                  <c:v>19.2</c:v>
                </c:pt>
                <c:pt idx="27">
                  <c:v>18.3</c:v>
                </c:pt>
                <c:pt idx="28">
                  <c:v>19.2</c:v>
                </c:pt>
                <c:pt idx="29">
                  <c:v>19.3</c:v>
                </c:pt>
                <c:pt idx="30">
                  <c:v>16</c:v>
                </c:pt>
                <c:pt idx="31">
                  <c:v>19.899999999999999</c:v>
                </c:pt>
                <c:pt idx="32">
                  <c:v>18.7</c:v>
                </c:pt>
                <c:pt idx="33">
                  <c:v>18.5</c:v>
                </c:pt>
                <c:pt idx="34">
                  <c:v>16.399999999999999</c:v>
                </c:pt>
                <c:pt idx="35">
                  <c:v>17.399999999999999</c:v>
                </c:pt>
                <c:pt idx="36">
                  <c:v>19</c:v>
                </c:pt>
                <c:pt idx="37">
                  <c:v>21.6</c:v>
                </c:pt>
                <c:pt idx="38">
                  <c:v>18.399999999999999</c:v>
                </c:pt>
                <c:pt idx="39">
                  <c:v>21.5</c:v>
                </c:pt>
                <c:pt idx="40">
                  <c:v>21.6</c:v>
                </c:pt>
                <c:pt idx="41">
                  <c:v>23</c:v>
                </c:pt>
                <c:pt idx="42">
                  <c:v>22.2</c:v>
                </c:pt>
                <c:pt idx="43">
                  <c:v>22.3</c:v>
                </c:pt>
                <c:pt idx="44">
                  <c:v>28.2</c:v>
                </c:pt>
                <c:pt idx="45">
                  <c:v>26.9</c:v>
                </c:pt>
                <c:pt idx="46">
                  <c:v>32.9</c:v>
                </c:pt>
                <c:pt idx="47">
                  <c:v>31.9</c:v>
                </c:pt>
                <c:pt idx="48">
                  <c:v>32.1</c:v>
                </c:pt>
                <c:pt idx="49">
                  <c:v>30.7</c:v>
                </c:pt>
                <c:pt idx="50">
                  <c:v>34.200000000000003</c:v>
                </c:pt>
                <c:pt idx="51">
                  <c:v>28.2</c:v>
                </c:pt>
                <c:pt idx="52">
                  <c:v>34.200000000000003</c:v>
                </c:pt>
                <c:pt idx="53">
                  <c:v>30.4</c:v>
                </c:pt>
                <c:pt idx="54">
                  <c:v>31.2</c:v>
                </c:pt>
                <c:pt idx="55">
                  <c:v>33.1</c:v>
                </c:pt>
                <c:pt idx="56">
                  <c:v>29.6</c:v>
                </c:pt>
                <c:pt idx="57">
                  <c:v>32.9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2A-49E3-96C5-01ED3436B2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Sheet1!$A$2:$A$59</c:f>
              <c:strCache>
                <c:ptCount val="58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</c:strCache>
            </c:strRef>
          </c:cat>
          <c:val>
            <c:numRef>
              <c:f>Sheet1!$C$2:$C$59</c:f>
              <c:numCache>
                <c:formatCode>General</c:formatCode>
                <c:ptCount val="58"/>
                <c:pt idx="0">
                  <c:v>17.399999999999999</c:v>
                </c:pt>
                <c:pt idx="1">
                  <c:v>15</c:v>
                </c:pt>
                <c:pt idx="2">
                  <c:v>14.8</c:v>
                </c:pt>
                <c:pt idx="3">
                  <c:v>13.2</c:v>
                </c:pt>
                <c:pt idx="4">
                  <c:v>13.3</c:v>
                </c:pt>
                <c:pt idx="5">
                  <c:v>14.1</c:v>
                </c:pt>
                <c:pt idx="6">
                  <c:v>14.9</c:v>
                </c:pt>
                <c:pt idx="7">
                  <c:v>14</c:v>
                </c:pt>
                <c:pt idx="8">
                  <c:v>15.3</c:v>
                </c:pt>
                <c:pt idx="9">
                  <c:v>17.899999999999999</c:v>
                </c:pt>
                <c:pt idx="10">
                  <c:v>12.7</c:v>
                </c:pt>
                <c:pt idx="11">
                  <c:v>12.5</c:v>
                </c:pt>
                <c:pt idx="12">
                  <c:v>12.1</c:v>
                </c:pt>
                <c:pt idx="13">
                  <c:v>11.1</c:v>
                </c:pt>
                <c:pt idx="14">
                  <c:v>8.6</c:v>
                </c:pt>
                <c:pt idx="15">
                  <c:v>8.8000000000000007</c:v>
                </c:pt>
                <c:pt idx="16">
                  <c:v>8.5</c:v>
                </c:pt>
                <c:pt idx="17">
                  <c:v>9.9</c:v>
                </c:pt>
                <c:pt idx="18">
                  <c:v>10.8</c:v>
                </c:pt>
                <c:pt idx="19">
                  <c:v>8.4</c:v>
                </c:pt>
                <c:pt idx="20">
                  <c:v>8.8000000000000007</c:v>
                </c:pt>
                <c:pt idx="21">
                  <c:v>8.9</c:v>
                </c:pt>
                <c:pt idx="22">
                  <c:v>8.1</c:v>
                </c:pt>
                <c:pt idx="23">
                  <c:v>8.6</c:v>
                </c:pt>
                <c:pt idx="24">
                  <c:v>10.5</c:v>
                </c:pt>
                <c:pt idx="25">
                  <c:v>10</c:v>
                </c:pt>
                <c:pt idx="26">
                  <c:v>9.4</c:v>
                </c:pt>
                <c:pt idx="27">
                  <c:v>10.6</c:v>
                </c:pt>
                <c:pt idx="28">
                  <c:v>8.8000000000000007</c:v>
                </c:pt>
                <c:pt idx="29">
                  <c:v>10.7</c:v>
                </c:pt>
                <c:pt idx="30">
                  <c:v>10.8</c:v>
                </c:pt>
                <c:pt idx="31">
                  <c:v>7.8</c:v>
                </c:pt>
                <c:pt idx="32">
                  <c:v>7</c:v>
                </c:pt>
                <c:pt idx="33">
                  <c:v>8.8000000000000007</c:v>
                </c:pt>
                <c:pt idx="34">
                  <c:v>9.1</c:v>
                </c:pt>
                <c:pt idx="35">
                  <c:v>9.3000000000000007</c:v>
                </c:pt>
                <c:pt idx="36">
                  <c:v>11.5</c:v>
                </c:pt>
                <c:pt idx="37">
                  <c:v>9.8000000000000007</c:v>
                </c:pt>
                <c:pt idx="38">
                  <c:v>10.1</c:v>
                </c:pt>
                <c:pt idx="39">
                  <c:v>9.6999999999999993</c:v>
                </c:pt>
                <c:pt idx="40">
                  <c:v>11.3</c:v>
                </c:pt>
                <c:pt idx="41">
                  <c:v>11.1</c:v>
                </c:pt>
                <c:pt idx="42">
                  <c:v>11.6</c:v>
                </c:pt>
                <c:pt idx="43">
                  <c:v>9.6</c:v>
                </c:pt>
                <c:pt idx="44">
                  <c:v>12.1</c:v>
                </c:pt>
                <c:pt idx="45">
                  <c:v>11.1</c:v>
                </c:pt>
                <c:pt idx="46">
                  <c:v>10.7</c:v>
                </c:pt>
                <c:pt idx="47">
                  <c:v>10.5</c:v>
                </c:pt>
                <c:pt idx="48">
                  <c:v>12</c:v>
                </c:pt>
                <c:pt idx="49">
                  <c:v>10.3</c:v>
                </c:pt>
                <c:pt idx="50">
                  <c:v>10.4</c:v>
                </c:pt>
                <c:pt idx="51">
                  <c:v>10.199999999999999</c:v>
                </c:pt>
                <c:pt idx="52">
                  <c:v>10.9</c:v>
                </c:pt>
                <c:pt idx="53">
                  <c:v>11.9</c:v>
                </c:pt>
                <c:pt idx="54">
                  <c:v>10.7</c:v>
                </c:pt>
                <c:pt idx="55">
                  <c:v>11.1</c:v>
                </c:pt>
                <c:pt idx="56">
                  <c:v>11</c:v>
                </c:pt>
                <c:pt idx="57">
                  <c:v>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2A-49E3-96C5-01ED3436B2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5231888"/>
        <c:axId val="325226008"/>
      </c:lineChart>
      <c:catAx>
        <c:axId val="325231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6008"/>
        <c:crosses val="autoZero"/>
        <c:auto val="1"/>
        <c:lblAlgn val="ctr"/>
        <c:lblOffset val="100"/>
        <c:noMultiLvlLbl val="0"/>
      </c:catAx>
      <c:valAx>
        <c:axId val="32522600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of smokers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5432098765432098E-2"/>
              <c:y val="0.24642159027813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1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322663295666521"/>
          <c:y val="6.6914498141263934E-2"/>
          <c:w val="0.12185480909699452"/>
          <c:h val="0.14970116000962694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4547730144843"/>
          <c:y val="5.3469062827071284E-2"/>
          <c:w val="0.8308561654112776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Sheet1!$A$2:$A$59</c:f>
              <c:strCache>
                <c:ptCount val="58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</c:strCache>
            </c:strRef>
          </c:cat>
          <c:val>
            <c:numRef>
              <c:f>Sheet1!$B$2:$B$59</c:f>
              <c:numCache>
                <c:formatCode>General</c:formatCode>
                <c:ptCount val="58"/>
                <c:pt idx="0">
                  <c:v>5.8</c:v>
                </c:pt>
                <c:pt idx="1">
                  <c:v>0</c:v>
                </c:pt>
                <c:pt idx="2">
                  <c:v>4</c:v>
                </c:pt>
                <c:pt idx="3">
                  <c:v>3.4</c:v>
                </c:pt>
                <c:pt idx="4">
                  <c:v>10.6</c:v>
                </c:pt>
                <c:pt idx="5">
                  <c:v>13.8</c:v>
                </c:pt>
                <c:pt idx="6">
                  <c:v>13.9</c:v>
                </c:pt>
                <c:pt idx="7">
                  <c:v>27.3</c:v>
                </c:pt>
                <c:pt idx="8">
                  <c:v>23.6</c:v>
                </c:pt>
                <c:pt idx="9">
                  <c:v>29.2</c:v>
                </c:pt>
                <c:pt idx="10">
                  <c:v>25.4</c:v>
                </c:pt>
                <c:pt idx="11">
                  <c:v>31.4</c:v>
                </c:pt>
                <c:pt idx="12">
                  <c:v>38</c:v>
                </c:pt>
                <c:pt idx="13">
                  <c:v>30.2</c:v>
                </c:pt>
                <c:pt idx="14">
                  <c:v>40.5</c:v>
                </c:pt>
                <c:pt idx="15">
                  <c:v>39.9</c:v>
                </c:pt>
                <c:pt idx="16">
                  <c:v>39.6</c:v>
                </c:pt>
                <c:pt idx="17">
                  <c:v>37.1</c:v>
                </c:pt>
                <c:pt idx="18">
                  <c:v>48.6</c:v>
                </c:pt>
                <c:pt idx="19">
                  <c:v>39.1</c:v>
                </c:pt>
                <c:pt idx="20">
                  <c:v>43.5</c:v>
                </c:pt>
                <c:pt idx="21">
                  <c:v>52.2</c:v>
                </c:pt>
                <c:pt idx="22">
                  <c:v>55.3</c:v>
                </c:pt>
                <c:pt idx="23">
                  <c:v>39</c:v>
                </c:pt>
                <c:pt idx="24">
                  <c:v>34.700000000000003</c:v>
                </c:pt>
                <c:pt idx="25">
                  <c:v>37.200000000000003</c:v>
                </c:pt>
                <c:pt idx="26">
                  <c:v>35.700000000000003</c:v>
                </c:pt>
                <c:pt idx="27">
                  <c:v>29.5</c:v>
                </c:pt>
                <c:pt idx="28">
                  <c:v>31.7</c:v>
                </c:pt>
                <c:pt idx="29">
                  <c:v>40.700000000000003</c:v>
                </c:pt>
                <c:pt idx="30">
                  <c:v>42.1</c:v>
                </c:pt>
                <c:pt idx="31">
                  <c:v>29.8</c:v>
                </c:pt>
                <c:pt idx="32">
                  <c:v>34.4</c:v>
                </c:pt>
                <c:pt idx="33">
                  <c:v>24.6</c:v>
                </c:pt>
                <c:pt idx="34">
                  <c:v>40.1</c:v>
                </c:pt>
                <c:pt idx="35">
                  <c:v>26.9</c:v>
                </c:pt>
                <c:pt idx="36">
                  <c:v>19.600000000000001</c:v>
                </c:pt>
                <c:pt idx="37">
                  <c:v>28.3</c:v>
                </c:pt>
                <c:pt idx="38">
                  <c:v>30.6</c:v>
                </c:pt>
                <c:pt idx="39">
                  <c:v>25</c:v>
                </c:pt>
                <c:pt idx="40">
                  <c:v>20.2</c:v>
                </c:pt>
                <c:pt idx="41">
                  <c:v>39.700000000000003</c:v>
                </c:pt>
                <c:pt idx="42">
                  <c:v>31.8</c:v>
                </c:pt>
                <c:pt idx="43">
                  <c:v>33.799999999999997</c:v>
                </c:pt>
                <c:pt idx="44">
                  <c:v>32.700000000000003</c:v>
                </c:pt>
                <c:pt idx="45">
                  <c:v>39</c:v>
                </c:pt>
                <c:pt idx="46">
                  <c:v>40.700000000000003</c:v>
                </c:pt>
                <c:pt idx="47">
                  <c:v>48.2</c:v>
                </c:pt>
                <c:pt idx="48">
                  <c:v>50.5</c:v>
                </c:pt>
                <c:pt idx="49">
                  <c:v>45.1</c:v>
                </c:pt>
                <c:pt idx="50">
                  <c:v>36.9</c:v>
                </c:pt>
                <c:pt idx="51">
                  <c:v>46.9</c:v>
                </c:pt>
                <c:pt idx="52">
                  <c:v>42</c:v>
                </c:pt>
                <c:pt idx="53">
                  <c:v>32.299999999999997</c:v>
                </c:pt>
                <c:pt idx="54">
                  <c:v>43.1</c:v>
                </c:pt>
                <c:pt idx="55">
                  <c:v>48</c:v>
                </c:pt>
                <c:pt idx="56">
                  <c:v>45</c:v>
                </c:pt>
                <c:pt idx="57">
                  <c:v>50.6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54-4742-9EF6-8F055C1F11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Sheet1!$A$2:$A$59</c:f>
              <c:strCache>
                <c:ptCount val="58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</c:strCache>
            </c:strRef>
          </c:cat>
          <c:val>
            <c:numRef>
              <c:f>Sheet1!$C$2:$C$59</c:f>
              <c:numCache>
                <c:formatCode>General</c:formatCode>
                <c:ptCount val="58"/>
                <c:pt idx="0">
                  <c:v>29.2</c:v>
                </c:pt>
                <c:pt idx="1">
                  <c:v>18.5</c:v>
                </c:pt>
                <c:pt idx="2">
                  <c:v>30.2</c:v>
                </c:pt>
                <c:pt idx="3">
                  <c:v>21.3</c:v>
                </c:pt>
                <c:pt idx="4">
                  <c:v>12.8</c:v>
                </c:pt>
                <c:pt idx="5">
                  <c:v>12.2</c:v>
                </c:pt>
                <c:pt idx="6">
                  <c:v>16.2</c:v>
                </c:pt>
                <c:pt idx="7">
                  <c:v>16.899999999999999</c:v>
                </c:pt>
                <c:pt idx="8">
                  <c:v>18.5</c:v>
                </c:pt>
                <c:pt idx="9">
                  <c:v>19.8</c:v>
                </c:pt>
                <c:pt idx="10">
                  <c:v>19.5</c:v>
                </c:pt>
                <c:pt idx="11">
                  <c:v>15.2</c:v>
                </c:pt>
                <c:pt idx="12">
                  <c:v>10</c:v>
                </c:pt>
                <c:pt idx="13">
                  <c:v>12.6</c:v>
                </c:pt>
                <c:pt idx="14">
                  <c:v>16.5</c:v>
                </c:pt>
                <c:pt idx="15">
                  <c:v>15.3</c:v>
                </c:pt>
                <c:pt idx="16">
                  <c:v>2.5</c:v>
                </c:pt>
                <c:pt idx="17">
                  <c:v>13.6</c:v>
                </c:pt>
                <c:pt idx="18">
                  <c:v>11.9</c:v>
                </c:pt>
                <c:pt idx="19">
                  <c:v>8.6</c:v>
                </c:pt>
                <c:pt idx="20">
                  <c:v>7.5</c:v>
                </c:pt>
                <c:pt idx="21">
                  <c:v>9.6999999999999993</c:v>
                </c:pt>
                <c:pt idx="22">
                  <c:v>13.8</c:v>
                </c:pt>
                <c:pt idx="23">
                  <c:v>14.7</c:v>
                </c:pt>
                <c:pt idx="24">
                  <c:v>17.3</c:v>
                </c:pt>
                <c:pt idx="25">
                  <c:v>18.899999999999999</c:v>
                </c:pt>
                <c:pt idx="26">
                  <c:v>5.8</c:v>
                </c:pt>
                <c:pt idx="27">
                  <c:v>10.3</c:v>
                </c:pt>
                <c:pt idx="28">
                  <c:v>3.2</c:v>
                </c:pt>
                <c:pt idx="29">
                  <c:v>10.7</c:v>
                </c:pt>
                <c:pt idx="30">
                  <c:v>9.6999999999999993</c:v>
                </c:pt>
                <c:pt idx="31">
                  <c:v>29.6</c:v>
                </c:pt>
                <c:pt idx="32">
                  <c:v>9.4</c:v>
                </c:pt>
                <c:pt idx="33">
                  <c:v>10</c:v>
                </c:pt>
                <c:pt idx="34">
                  <c:v>14</c:v>
                </c:pt>
                <c:pt idx="35">
                  <c:v>13.5</c:v>
                </c:pt>
                <c:pt idx="36">
                  <c:v>8.3000000000000007</c:v>
                </c:pt>
                <c:pt idx="37">
                  <c:v>7.3</c:v>
                </c:pt>
                <c:pt idx="38">
                  <c:v>6.3</c:v>
                </c:pt>
                <c:pt idx="39">
                  <c:v>14.4</c:v>
                </c:pt>
                <c:pt idx="40">
                  <c:v>15.1</c:v>
                </c:pt>
                <c:pt idx="41">
                  <c:v>16</c:v>
                </c:pt>
                <c:pt idx="42">
                  <c:v>14</c:v>
                </c:pt>
                <c:pt idx="43">
                  <c:v>17.8</c:v>
                </c:pt>
                <c:pt idx="44">
                  <c:v>13.1</c:v>
                </c:pt>
                <c:pt idx="45">
                  <c:v>7.7</c:v>
                </c:pt>
                <c:pt idx="46">
                  <c:v>7.7</c:v>
                </c:pt>
                <c:pt idx="47">
                  <c:v>11.4</c:v>
                </c:pt>
                <c:pt idx="48">
                  <c:v>11.4</c:v>
                </c:pt>
                <c:pt idx="49">
                  <c:v>8.6999999999999993</c:v>
                </c:pt>
                <c:pt idx="50">
                  <c:v>7.4</c:v>
                </c:pt>
                <c:pt idx="51">
                  <c:v>19.7</c:v>
                </c:pt>
                <c:pt idx="52">
                  <c:v>9.5</c:v>
                </c:pt>
                <c:pt idx="53">
                  <c:v>14.2</c:v>
                </c:pt>
                <c:pt idx="54">
                  <c:v>11.9</c:v>
                </c:pt>
                <c:pt idx="55">
                  <c:v>9.8000000000000007</c:v>
                </c:pt>
                <c:pt idx="56">
                  <c:v>15.2</c:v>
                </c:pt>
                <c:pt idx="57">
                  <c:v>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54-4742-9EF6-8F055C1F1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4904"/>
        <c:axId val="339631176"/>
      </c:lineChart>
      <c:catAx>
        <c:axId val="339624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31176"/>
        <c:crosses val="autoZero"/>
        <c:auto val="1"/>
        <c:lblAlgn val="ctr"/>
        <c:lblOffset val="100"/>
        <c:noMultiLvlLbl val="0"/>
      </c:catAx>
      <c:valAx>
        <c:axId val="339631176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of ex-smokers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5432098765432098E-2"/>
              <c:y val="0.24642159027813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4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04792485670563"/>
          <c:y val="7.1095799806190074E-2"/>
          <c:w val="0.1219731716832218"/>
          <c:h val="0.15337132778440954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306624866336149E-2"/>
          <c:y val="9.4661264273893819E-2"/>
          <c:w val="0.86350041314280146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Sheet1!$A$2:$A$66</c:f>
              <c:strCache>
                <c:ptCount val="65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</c:strCache>
            </c:strRef>
          </c:cat>
          <c:val>
            <c:numRef>
              <c:f>Sheet1!$B$2:$B$66</c:f>
              <c:numCache>
                <c:formatCode>General</c:formatCode>
                <c:ptCount val="65"/>
                <c:pt idx="0">
                  <c:v>0.6</c:v>
                </c:pt>
                <c:pt idx="1">
                  <c:v>0.5</c:v>
                </c:pt>
                <c:pt idx="2">
                  <c:v>0.4</c:v>
                </c:pt>
                <c:pt idx="3">
                  <c:v>0.7</c:v>
                </c:pt>
                <c:pt idx="4">
                  <c:v>0.9</c:v>
                </c:pt>
                <c:pt idx="5">
                  <c:v>0.7</c:v>
                </c:pt>
                <c:pt idx="6">
                  <c:v>0.4</c:v>
                </c:pt>
                <c:pt idx="7">
                  <c:v>1.7</c:v>
                </c:pt>
                <c:pt idx="8">
                  <c:v>4.0999999999999996</c:v>
                </c:pt>
                <c:pt idx="9">
                  <c:v>4</c:v>
                </c:pt>
                <c:pt idx="10">
                  <c:v>5.5</c:v>
                </c:pt>
                <c:pt idx="11">
                  <c:v>3.9</c:v>
                </c:pt>
                <c:pt idx="12">
                  <c:v>6.4</c:v>
                </c:pt>
                <c:pt idx="13">
                  <c:v>8.3000000000000007</c:v>
                </c:pt>
                <c:pt idx="14">
                  <c:v>16</c:v>
                </c:pt>
                <c:pt idx="15">
                  <c:v>21.5</c:v>
                </c:pt>
                <c:pt idx="16">
                  <c:v>29.1</c:v>
                </c:pt>
                <c:pt idx="17">
                  <c:v>28.5</c:v>
                </c:pt>
                <c:pt idx="18">
                  <c:v>28.4</c:v>
                </c:pt>
                <c:pt idx="19">
                  <c:v>31.4</c:v>
                </c:pt>
                <c:pt idx="20">
                  <c:v>28.5</c:v>
                </c:pt>
                <c:pt idx="21">
                  <c:v>33.1</c:v>
                </c:pt>
                <c:pt idx="22">
                  <c:v>35.1</c:v>
                </c:pt>
                <c:pt idx="23">
                  <c:v>32.700000000000003</c:v>
                </c:pt>
                <c:pt idx="24">
                  <c:v>37.5</c:v>
                </c:pt>
                <c:pt idx="25">
                  <c:v>37.4</c:v>
                </c:pt>
                <c:pt idx="26">
                  <c:v>38.4</c:v>
                </c:pt>
                <c:pt idx="27">
                  <c:v>37.5</c:v>
                </c:pt>
                <c:pt idx="28">
                  <c:v>35.299999999999997</c:v>
                </c:pt>
                <c:pt idx="29">
                  <c:v>40.6</c:v>
                </c:pt>
                <c:pt idx="30">
                  <c:v>34.200000000000003</c:v>
                </c:pt>
                <c:pt idx="31">
                  <c:v>34.299999999999997</c:v>
                </c:pt>
                <c:pt idx="32">
                  <c:v>34</c:v>
                </c:pt>
                <c:pt idx="33">
                  <c:v>38.200000000000003</c:v>
                </c:pt>
                <c:pt idx="34">
                  <c:v>25.2</c:v>
                </c:pt>
                <c:pt idx="35">
                  <c:v>33.4</c:v>
                </c:pt>
                <c:pt idx="36">
                  <c:v>34.4</c:v>
                </c:pt>
                <c:pt idx="37">
                  <c:v>31.9</c:v>
                </c:pt>
                <c:pt idx="38">
                  <c:v>35.299999999999997</c:v>
                </c:pt>
                <c:pt idx="39">
                  <c:v>31.9</c:v>
                </c:pt>
                <c:pt idx="40">
                  <c:v>29.7</c:v>
                </c:pt>
                <c:pt idx="41">
                  <c:v>33</c:v>
                </c:pt>
                <c:pt idx="42">
                  <c:v>27.5</c:v>
                </c:pt>
                <c:pt idx="43">
                  <c:v>22.9</c:v>
                </c:pt>
                <c:pt idx="44">
                  <c:v>29.6</c:v>
                </c:pt>
                <c:pt idx="45">
                  <c:v>26.1</c:v>
                </c:pt>
                <c:pt idx="46">
                  <c:v>29.3</c:v>
                </c:pt>
                <c:pt idx="47">
                  <c:v>26.1</c:v>
                </c:pt>
                <c:pt idx="48">
                  <c:v>32.700000000000003</c:v>
                </c:pt>
                <c:pt idx="49">
                  <c:v>32.6</c:v>
                </c:pt>
                <c:pt idx="50">
                  <c:v>31.7</c:v>
                </c:pt>
                <c:pt idx="51">
                  <c:v>34.5</c:v>
                </c:pt>
                <c:pt idx="52">
                  <c:v>35.200000000000003</c:v>
                </c:pt>
                <c:pt idx="53">
                  <c:v>37.299999999999997</c:v>
                </c:pt>
                <c:pt idx="54">
                  <c:v>36.799999999999997</c:v>
                </c:pt>
                <c:pt idx="55">
                  <c:v>37.9</c:v>
                </c:pt>
                <c:pt idx="56">
                  <c:v>34.200000000000003</c:v>
                </c:pt>
                <c:pt idx="57">
                  <c:v>40.799999999999997</c:v>
                </c:pt>
                <c:pt idx="58">
                  <c:v>44.9</c:v>
                </c:pt>
                <c:pt idx="59">
                  <c:v>38.1</c:v>
                </c:pt>
                <c:pt idx="60">
                  <c:v>34.799999999999997</c:v>
                </c:pt>
                <c:pt idx="61">
                  <c:v>38.799999999999997</c:v>
                </c:pt>
                <c:pt idx="62">
                  <c:v>38.799999999999997</c:v>
                </c:pt>
                <c:pt idx="63">
                  <c:v>34.6</c:v>
                </c:pt>
                <c:pt idx="64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B2-49C5-9289-1F71AD7CF3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OTC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Sheet1!$A$2:$A$66</c:f>
              <c:strCache>
                <c:ptCount val="65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</c:strCache>
            </c:strRef>
          </c:cat>
          <c:val>
            <c:numRef>
              <c:f>Sheet1!$C$2:$C$66</c:f>
              <c:numCache>
                <c:formatCode>General</c:formatCode>
                <c:ptCount val="65"/>
                <c:pt idx="0">
                  <c:v>30.3</c:v>
                </c:pt>
                <c:pt idx="1">
                  <c:v>33.1</c:v>
                </c:pt>
                <c:pt idx="2">
                  <c:v>30.2</c:v>
                </c:pt>
                <c:pt idx="3">
                  <c:v>31.6</c:v>
                </c:pt>
                <c:pt idx="4">
                  <c:v>34.6</c:v>
                </c:pt>
                <c:pt idx="5">
                  <c:v>28</c:v>
                </c:pt>
                <c:pt idx="6">
                  <c:v>30.4</c:v>
                </c:pt>
                <c:pt idx="7">
                  <c:v>32.9</c:v>
                </c:pt>
                <c:pt idx="8">
                  <c:v>29.2</c:v>
                </c:pt>
                <c:pt idx="9">
                  <c:v>27.4</c:v>
                </c:pt>
                <c:pt idx="10">
                  <c:v>28.5</c:v>
                </c:pt>
                <c:pt idx="11">
                  <c:v>26.9</c:v>
                </c:pt>
                <c:pt idx="12">
                  <c:v>30.3</c:v>
                </c:pt>
                <c:pt idx="13">
                  <c:v>29</c:v>
                </c:pt>
                <c:pt idx="14">
                  <c:v>31.6</c:v>
                </c:pt>
                <c:pt idx="15">
                  <c:v>23.9</c:v>
                </c:pt>
                <c:pt idx="16">
                  <c:v>27.3</c:v>
                </c:pt>
                <c:pt idx="17">
                  <c:v>19.899999999999999</c:v>
                </c:pt>
                <c:pt idx="18">
                  <c:v>23.5</c:v>
                </c:pt>
                <c:pt idx="19">
                  <c:v>24.9</c:v>
                </c:pt>
                <c:pt idx="20">
                  <c:v>16.7</c:v>
                </c:pt>
                <c:pt idx="21">
                  <c:v>16.600000000000001</c:v>
                </c:pt>
                <c:pt idx="22">
                  <c:v>20.7</c:v>
                </c:pt>
                <c:pt idx="23">
                  <c:v>14.5</c:v>
                </c:pt>
                <c:pt idx="24">
                  <c:v>17.8</c:v>
                </c:pt>
                <c:pt idx="25">
                  <c:v>20.8</c:v>
                </c:pt>
                <c:pt idx="26">
                  <c:v>17.3</c:v>
                </c:pt>
                <c:pt idx="27">
                  <c:v>16.100000000000001</c:v>
                </c:pt>
                <c:pt idx="28">
                  <c:v>16.100000000000001</c:v>
                </c:pt>
                <c:pt idx="29">
                  <c:v>14.7</c:v>
                </c:pt>
                <c:pt idx="30">
                  <c:v>21</c:v>
                </c:pt>
                <c:pt idx="31">
                  <c:v>17.899999999999999</c:v>
                </c:pt>
                <c:pt idx="32">
                  <c:v>21.8</c:v>
                </c:pt>
                <c:pt idx="33">
                  <c:v>18</c:v>
                </c:pt>
                <c:pt idx="34">
                  <c:v>20.100000000000001</c:v>
                </c:pt>
                <c:pt idx="35">
                  <c:v>16.7</c:v>
                </c:pt>
                <c:pt idx="36">
                  <c:v>18.8</c:v>
                </c:pt>
                <c:pt idx="37">
                  <c:v>17.899999999999999</c:v>
                </c:pt>
                <c:pt idx="38">
                  <c:v>14.7</c:v>
                </c:pt>
                <c:pt idx="39">
                  <c:v>13.7</c:v>
                </c:pt>
                <c:pt idx="40">
                  <c:v>14</c:v>
                </c:pt>
                <c:pt idx="41">
                  <c:v>19.600000000000001</c:v>
                </c:pt>
                <c:pt idx="42">
                  <c:v>20.399999999999999</c:v>
                </c:pt>
                <c:pt idx="43">
                  <c:v>15.5</c:v>
                </c:pt>
                <c:pt idx="44">
                  <c:v>15.2</c:v>
                </c:pt>
                <c:pt idx="45">
                  <c:v>16.7</c:v>
                </c:pt>
                <c:pt idx="46">
                  <c:v>15.4</c:v>
                </c:pt>
                <c:pt idx="47">
                  <c:v>20.6</c:v>
                </c:pt>
                <c:pt idx="48">
                  <c:v>18.2</c:v>
                </c:pt>
                <c:pt idx="49">
                  <c:v>16.2</c:v>
                </c:pt>
                <c:pt idx="50">
                  <c:v>18.2</c:v>
                </c:pt>
                <c:pt idx="51">
                  <c:v>13.1</c:v>
                </c:pt>
                <c:pt idx="52">
                  <c:v>17.3</c:v>
                </c:pt>
                <c:pt idx="53">
                  <c:v>15.9</c:v>
                </c:pt>
                <c:pt idx="54">
                  <c:v>18</c:v>
                </c:pt>
                <c:pt idx="55">
                  <c:v>16.3</c:v>
                </c:pt>
                <c:pt idx="56">
                  <c:v>14.6</c:v>
                </c:pt>
                <c:pt idx="57">
                  <c:v>18.899999999999999</c:v>
                </c:pt>
                <c:pt idx="58">
                  <c:v>18.399999999999999</c:v>
                </c:pt>
                <c:pt idx="59">
                  <c:v>15.8</c:v>
                </c:pt>
                <c:pt idx="60">
                  <c:v>21.8</c:v>
                </c:pt>
                <c:pt idx="61">
                  <c:v>15.5</c:v>
                </c:pt>
                <c:pt idx="62">
                  <c:v>19.3</c:v>
                </c:pt>
                <c:pt idx="63">
                  <c:v>15.6</c:v>
                </c:pt>
                <c:pt idx="64">
                  <c:v>15.4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B2-49C5-9289-1F71AD7CF3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NRT Rx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Sheet1!$A$2:$A$66</c:f>
              <c:strCache>
                <c:ptCount val="65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</c:strCache>
            </c:strRef>
          </c:cat>
          <c:val>
            <c:numRef>
              <c:f>Sheet1!$D$2:$D$66</c:f>
              <c:numCache>
                <c:formatCode>General</c:formatCode>
                <c:ptCount val="65"/>
                <c:pt idx="0">
                  <c:v>9.9</c:v>
                </c:pt>
                <c:pt idx="1">
                  <c:v>8.5</c:v>
                </c:pt>
                <c:pt idx="2">
                  <c:v>8.6999999999999993</c:v>
                </c:pt>
                <c:pt idx="3">
                  <c:v>10.5</c:v>
                </c:pt>
                <c:pt idx="4">
                  <c:v>9.1999999999999993</c:v>
                </c:pt>
                <c:pt idx="5">
                  <c:v>11.7</c:v>
                </c:pt>
                <c:pt idx="6">
                  <c:v>11.3</c:v>
                </c:pt>
                <c:pt idx="7">
                  <c:v>10.8</c:v>
                </c:pt>
                <c:pt idx="8">
                  <c:v>11.5</c:v>
                </c:pt>
                <c:pt idx="9">
                  <c:v>12.9</c:v>
                </c:pt>
                <c:pt idx="10">
                  <c:v>10.199999999999999</c:v>
                </c:pt>
                <c:pt idx="11">
                  <c:v>9.6999999999999993</c:v>
                </c:pt>
                <c:pt idx="12">
                  <c:v>9.6999999999999993</c:v>
                </c:pt>
                <c:pt idx="13">
                  <c:v>10</c:v>
                </c:pt>
                <c:pt idx="14">
                  <c:v>6.3</c:v>
                </c:pt>
                <c:pt idx="15">
                  <c:v>6.7</c:v>
                </c:pt>
                <c:pt idx="16">
                  <c:v>8.6</c:v>
                </c:pt>
                <c:pt idx="17">
                  <c:v>4.8</c:v>
                </c:pt>
                <c:pt idx="18">
                  <c:v>5.0999999999999996</c:v>
                </c:pt>
                <c:pt idx="19">
                  <c:v>4.9000000000000004</c:v>
                </c:pt>
                <c:pt idx="20">
                  <c:v>4.9000000000000004</c:v>
                </c:pt>
                <c:pt idx="21">
                  <c:v>5.4</c:v>
                </c:pt>
                <c:pt idx="22">
                  <c:v>5.7</c:v>
                </c:pt>
                <c:pt idx="23">
                  <c:v>5.4</c:v>
                </c:pt>
                <c:pt idx="24">
                  <c:v>5.4</c:v>
                </c:pt>
                <c:pt idx="25">
                  <c:v>5</c:v>
                </c:pt>
                <c:pt idx="26">
                  <c:v>4.3</c:v>
                </c:pt>
                <c:pt idx="27">
                  <c:v>3.9</c:v>
                </c:pt>
                <c:pt idx="28">
                  <c:v>5</c:v>
                </c:pt>
                <c:pt idx="29">
                  <c:v>2.4</c:v>
                </c:pt>
                <c:pt idx="30">
                  <c:v>4.7</c:v>
                </c:pt>
                <c:pt idx="31">
                  <c:v>3.7</c:v>
                </c:pt>
                <c:pt idx="32">
                  <c:v>2.6</c:v>
                </c:pt>
                <c:pt idx="33">
                  <c:v>1.6</c:v>
                </c:pt>
                <c:pt idx="34">
                  <c:v>4.4000000000000004</c:v>
                </c:pt>
                <c:pt idx="35">
                  <c:v>4.0999999999999996</c:v>
                </c:pt>
                <c:pt idx="36">
                  <c:v>2.2999999999999998</c:v>
                </c:pt>
                <c:pt idx="37">
                  <c:v>4.4000000000000004</c:v>
                </c:pt>
                <c:pt idx="38">
                  <c:v>1.7</c:v>
                </c:pt>
                <c:pt idx="39">
                  <c:v>4</c:v>
                </c:pt>
                <c:pt idx="40">
                  <c:v>4</c:v>
                </c:pt>
                <c:pt idx="41">
                  <c:v>5.0999999999999996</c:v>
                </c:pt>
                <c:pt idx="42">
                  <c:v>0</c:v>
                </c:pt>
                <c:pt idx="43">
                  <c:v>3.9</c:v>
                </c:pt>
                <c:pt idx="44">
                  <c:v>3.2</c:v>
                </c:pt>
                <c:pt idx="45">
                  <c:v>1.4</c:v>
                </c:pt>
                <c:pt idx="46">
                  <c:v>4.3</c:v>
                </c:pt>
                <c:pt idx="47">
                  <c:v>6</c:v>
                </c:pt>
                <c:pt idx="48">
                  <c:v>5.8</c:v>
                </c:pt>
                <c:pt idx="49">
                  <c:v>5.8</c:v>
                </c:pt>
                <c:pt idx="50">
                  <c:v>3.9</c:v>
                </c:pt>
                <c:pt idx="51">
                  <c:v>5.0999999999999996</c:v>
                </c:pt>
                <c:pt idx="52">
                  <c:v>1.8</c:v>
                </c:pt>
                <c:pt idx="53">
                  <c:v>2.4</c:v>
                </c:pt>
                <c:pt idx="54">
                  <c:v>2</c:v>
                </c:pt>
                <c:pt idx="55">
                  <c:v>3.6</c:v>
                </c:pt>
                <c:pt idx="56">
                  <c:v>4.5999999999999996</c:v>
                </c:pt>
                <c:pt idx="57">
                  <c:v>3.5</c:v>
                </c:pt>
                <c:pt idx="58">
                  <c:v>5.3</c:v>
                </c:pt>
                <c:pt idx="59">
                  <c:v>6.2</c:v>
                </c:pt>
                <c:pt idx="60">
                  <c:v>5.5</c:v>
                </c:pt>
                <c:pt idx="61">
                  <c:v>5.4</c:v>
                </c:pt>
                <c:pt idx="62">
                  <c:v>6.5</c:v>
                </c:pt>
                <c:pt idx="63">
                  <c:v>6.7</c:v>
                </c:pt>
                <c:pt idx="64">
                  <c:v>4.5999999999999996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EB2-49C5-9289-1F71AD7CF32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Champix</c:v>
                </c:pt>
              </c:strCache>
            </c:strRef>
          </c:tx>
          <c:spPr>
            <a:ln w="22225">
              <a:solidFill>
                <a:srgbClr val="CC6600"/>
              </a:solidFill>
            </a:ln>
          </c:spPr>
          <c:marker>
            <c:symbol val="none"/>
          </c:marker>
          <c:cat>
            <c:strRef>
              <c:f>Sheet1!$A$2:$A$66</c:f>
              <c:strCache>
                <c:ptCount val="65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</c:strCache>
            </c:strRef>
          </c:cat>
          <c:val>
            <c:numRef>
              <c:f>Sheet1!$E$2:$E$66</c:f>
              <c:numCache>
                <c:formatCode>General</c:formatCode>
                <c:ptCount val="65"/>
                <c:pt idx="0">
                  <c:v>6.9</c:v>
                </c:pt>
                <c:pt idx="1">
                  <c:v>7.3</c:v>
                </c:pt>
                <c:pt idx="2">
                  <c:v>8</c:v>
                </c:pt>
                <c:pt idx="3">
                  <c:v>7</c:v>
                </c:pt>
                <c:pt idx="4">
                  <c:v>6.8</c:v>
                </c:pt>
                <c:pt idx="5">
                  <c:v>7.6</c:v>
                </c:pt>
                <c:pt idx="6">
                  <c:v>7.8</c:v>
                </c:pt>
                <c:pt idx="7">
                  <c:v>10.6</c:v>
                </c:pt>
                <c:pt idx="8">
                  <c:v>10</c:v>
                </c:pt>
                <c:pt idx="9">
                  <c:v>10.1</c:v>
                </c:pt>
                <c:pt idx="10">
                  <c:v>9.4</c:v>
                </c:pt>
                <c:pt idx="11">
                  <c:v>10.9</c:v>
                </c:pt>
                <c:pt idx="12">
                  <c:v>11.2</c:v>
                </c:pt>
                <c:pt idx="13">
                  <c:v>8.3000000000000007</c:v>
                </c:pt>
                <c:pt idx="14">
                  <c:v>6.7</c:v>
                </c:pt>
                <c:pt idx="15">
                  <c:v>6</c:v>
                </c:pt>
                <c:pt idx="16">
                  <c:v>6.1</c:v>
                </c:pt>
                <c:pt idx="17">
                  <c:v>5.3</c:v>
                </c:pt>
                <c:pt idx="18">
                  <c:v>7.1</c:v>
                </c:pt>
                <c:pt idx="19">
                  <c:v>4.3</c:v>
                </c:pt>
                <c:pt idx="20">
                  <c:v>6.9</c:v>
                </c:pt>
                <c:pt idx="21">
                  <c:v>7.8</c:v>
                </c:pt>
                <c:pt idx="22">
                  <c:v>6.4</c:v>
                </c:pt>
                <c:pt idx="23">
                  <c:v>4.5</c:v>
                </c:pt>
                <c:pt idx="24">
                  <c:v>4.9000000000000004</c:v>
                </c:pt>
                <c:pt idx="25">
                  <c:v>5.9</c:v>
                </c:pt>
                <c:pt idx="26">
                  <c:v>6</c:v>
                </c:pt>
                <c:pt idx="27">
                  <c:v>3.9</c:v>
                </c:pt>
                <c:pt idx="28">
                  <c:v>8.9</c:v>
                </c:pt>
                <c:pt idx="29">
                  <c:v>4.9000000000000004</c:v>
                </c:pt>
                <c:pt idx="30">
                  <c:v>5.4</c:v>
                </c:pt>
                <c:pt idx="31">
                  <c:v>5.2</c:v>
                </c:pt>
                <c:pt idx="32">
                  <c:v>3.8</c:v>
                </c:pt>
                <c:pt idx="33">
                  <c:v>2.8</c:v>
                </c:pt>
                <c:pt idx="34">
                  <c:v>2.5</c:v>
                </c:pt>
                <c:pt idx="35">
                  <c:v>3.8</c:v>
                </c:pt>
                <c:pt idx="36">
                  <c:v>2.7</c:v>
                </c:pt>
                <c:pt idx="37">
                  <c:v>3.3</c:v>
                </c:pt>
                <c:pt idx="38">
                  <c:v>4.8</c:v>
                </c:pt>
                <c:pt idx="39">
                  <c:v>4.4000000000000004</c:v>
                </c:pt>
                <c:pt idx="40">
                  <c:v>4</c:v>
                </c:pt>
                <c:pt idx="41">
                  <c:v>2.9</c:v>
                </c:pt>
                <c:pt idx="42">
                  <c:v>2.8</c:v>
                </c:pt>
                <c:pt idx="43">
                  <c:v>5.8</c:v>
                </c:pt>
                <c:pt idx="44">
                  <c:v>3.7</c:v>
                </c:pt>
                <c:pt idx="45">
                  <c:v>4.8</c:v>
                </c:pt>
                <c:pt idx="46">
                  <c:v>2.4</c:v>
                </c:pt>
                <c:pt idx="47">
                  <c:v>3.8</c:v>
                </c:pt>
                <c:pt idx="48">
                  <c:v>4.8</c:v>
                </c:pt>
                <c:pt idx="49">
                  <c:v>2.6</c:v>
                </c:pt>
                <c:pt idx="50">
                  <c:v>2.1</c:v>
                </c:pt>
                <c:pt idx="51">
                  <c:v>1.9</c:v>
                </c:pt>
                <c:pt idx="52">
                  <c:v>1.7</c:v>
                </c:pt>
                <c:pt idx="53">
                  <c:v>1.4</c:v>
                </c:pt>
                <c:pt idx="54">
                  <c:v>0.9</c:v>
                </c:pt>
                <c:pt idx="55">
                  <c:v>0.6</c:v>
                </c:pt>
                <c:pt idx="56">
                  <c:v>1.5</c:v>
                </c:pt>
                <c:pt idx="57">
                  <c:v>0.5</c:v>
                </c:pt>
                <c:pt idx="58">
                  <c:v>0.7</c:v>
                </c:pt>
                <c:pt idx="59">
                  <c:v>1.6</c:v>
                </c:pt>
                <c:pt idx="60">
                  <c:v>0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EB2-49C5-9289-1F71AD7CF32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Beh'l supp</c:v>
                </c:pt>
              </c:strCache>
            </c:strRef>
          </c:tx>
          <c:spPr>
            <a:ln w="22225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Sheet1!$A$2:$A$66</c:f>
              <c:strCache>
                <c:ptCount val="65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</c:strCache>
            </c:strRef>
          </c:cat>
          <c:val>
            <c:numRef>
              <c:f>Sheet1!$F$2:$F$66</c:f>
              <c:numCache>
                <c:formatCode>General</c:formatCode>
                <c:ptCount val="65"/>
                <c:pt idx="0">
                  <c:v>6.1</c:v>
                </c:pt>
                <c:pt idx="1">
                  <c:v>5.2</c:v>
                </c:pt>
                <c:pt idx="2">
                  <c:v>6.5</c:v>
                </c:pt>
                <c:pt idx="3">
                  <c:v>4.5999999999999996</c:v>
                </c:pt>
                <c:pt idx="4">
                  <c:v>6.8</c:v>
                </c:pt>
                <c:pt idx="5">
                  <c:v>5.8</c:v>
                </c:pt>
                <c:pt idx="6">
                  <c:v>4.7</c:v>
                </c:pt>
                <c:pt idx="7">
                  <c:v>3.1</c:v>
                </c:pt>
                <c:pt idx="8">
                  <c:v>4.9000000000000004</c:v>
                </c:pt>
                <c:pt idx="9">
                  <c:v>2.6</c:v>
                </c:pt>
                <c:pt idx="10">
                  <c:v>3.1</c:v>
                </c:pt>
                <c:pt idx="11">
                  <c:v>5.3</c:v>
                </c:pt>
                <c:pt idx="12">
                  <c:v>6.2</c:v>
                </c:pt>
                <c:pt idx="13">
                  <c:v>4.0999999999999996</c:v>
                </c:pt>
                <c:pt idx="14">
                  <c:v>3.8</c:v>
                </c:pt>
                <c:pt idx="15">
                  <c:v>2.4</c:v>
                </c:pt>
                <c:pt idx="16">
                  <c:v>3</c:v>
                </c:pt>
                <c:pt idx="17">
                  <c:v>2.7</c:v>
                </c:pt>
                <c:pt idx="18">
                  <c:v>3.5</c:v>
                </c:pt>
                <c:pt idx="19">
                  <c:v>2.2000000000000002</c:v>
                </c:pt>
                <c:pt idx="20">
                  <c:v>2.1</c:v>
                </c:pt>
                <c:pt idx="21">
                  <c:v>5.0999999999999996</c:v>
                </c:pt>
                <c:pt idx="22">
                  <c:v>1.3</c:v>
                </c:pt>
                <c:pt idx="23">
                  <c:v>2.4</c:v>
                </c:pt>
                <c:pt idx="24">
                  <c:v>3.4</c:v>
                </c:pt>
                <c:pt idx="25">
                  <c:v>3</c:v>
                </c:pt>
                <c:pt idx="26">
                  <c:v>1</c:v>
                </c:pt>
                <c:pt idx="27">
                  <c:v>1.8</c:v>
                </c:pt>
                <c:pt idx="28">
                  <c:v>3.3</c:v>
                </c:pt>
                <c:pt idx="29">
                  <c:v>2.8</c:v>
                </c:pt>
                <c:pt idx="30">
                  <c:v>2.7</c:v>
                </c:pt>
                <c:pt idx="31">
                  <c:v>2.2999999999999998</c:v>
                </c:pt>
                <c:pt idx="32">
                  <c:v>4.8</c:v>
                </c:pt>
                <c:pt idx="33">
                  <c:v>2.5</c:v>
                </c:pt>
                <c:pt idx="34">
                  <c:v>2.2000000000000002</c:v>
                </c:pt>
                <c:pt idx="35">
                  <c:v>1.4</c:v>
                </c:pt>
                <c:pt idx="36">
                  <c:v>2.2999999999999998</c:v>
                </c:pt>
                <c:pt idx="37">
                  <c:v>1.8</c:v>
                </c:pt>
                <c:pt idx="38">
                  <c:v>2.2000000000000002</c:v>
                </c:pt>
                <c:pt idx="39">
                  <c:v>1.3</c:v>
                </c:pt>
                <c:pt idx="40">
                  <c:v>2.4</c:v>
                </c:pt>
                <c:pt idx="41">
                  <c:v>1.8</c:v>
                </c:pt>
                <c:pt idx="42">
                  <c:v>0.7</c:v>
                </c:pt>
                <c:pt idx="43">
                  <c:v>4.4000000000000004</c:v>
                </c:pt>
                <c:pt idx="44">
                  <c:v>1.7</c:v>
                </c:pt>
                <c:pt idx="45">
                  <c:v>2.2000000000000002</c:v>
                </c:pt>
                <c:pt idx="46">
                  <c:v>4.2</c:v>
                </c:pt>
                <c:pt idx="47">
                  <c:v>1.3</c:v>
                </c:pt>
                <c:pt idx="48">
                  <c:v>2.2999999999999998</c:v>
                </c:pt>
                <c:pt idx="49">
                  <c:v>1.4</c:v>
                </c:pt>
                <c:pt idx="50">
                  <c:v>0.7</c:v>
                </c:pt>
                <c:pt idx="51">
                  <c:v>2.5</c:v>
                </c:pt>
                <c:pt idx="52">
                  <c:v>2.2000000000000002</c:v>
                </c:pt>
                <c:pt idx="53">
                  <c:v>1.8</c:v>
                </c:pt>
                <c:pt idx="54">
                  <c:v>2.1</c:v>
                </c:pt>
                <c:pt idx="55">
                  <c:v>1.5</c:v>
                </c:pt>
                <c:pt idx="56">
                  <c:v>2.2000000000000002</c:v>
                </c:pt>
                <c:pt idx="57">
                  <c:v>1.6</c:v>
                </c:pt>
                <c:pt idx="58">
                  <c:v>3.5</c:v>
                </c:pt>
                <c:pt idx="59">
                  <c:v>3</c:v>
                </c:pt>
                <c:pt idx="60">
                  <c:v>4.7</c:v>
                </c:pt>
                <c:pt idx="61">
                  <c:v>4.5</c:v>
                </c:pt>
                <c:pt idx="62">
                  <c:v>4.3</c:v>
                </c:pt>
                <c:pt idx="63">
                  <c:v>3.1</c:v>
                </c:pt>
                <c:pt idx="64">
                  <c:v>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EB2-49C5-9289-1F71AD7CF32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9900"/>
              </a:solidFill>
            </a:ln>
          </c:spPr>
          <c:marker>
            <c:symbol val="none"/>
          </c:marker>
          <c:cat>
            <c:strRef>
              <c:f>Sheet1!$A$2:$A$66</c:f>
              <c:strCache>
                <c:ptCount val="65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</c:strCache>
            </c:strRef>
          </c:cat>
          <c:val>
            <c:numRef>
              <c:f>Sheet1!$G$2:$G$66</c:f>
              <c:numCache>
                <c:formatCode>General</c:formatCode>
                <c:ptCount val="65"/>
                <c:pt idx="27">
                  <c:v>0.9</c:v>
                </c:pt>
                <c:pt idx="28">
                  <c:v>0.7</c:v>
                </c:pt>
                <c:pt idx="29">
                  <c:v>0</c:v>
                </c:pt>
                <c:pt idx="30">
                  <c:v>0</c:v>
                </c:pt>
                <c:pt idx="31">
                  <c:v>1.4</c:v>
                </c:pt>
                <c:pt idx="32">
                  <c:v>0.6</c:v>
                </c:pt>
                <c:pt idx="33">
                  <c:v>0.3</c:v>
                </c:pt>
                <c:pt idx="34">
                  <c:v>1.3</c:v>
                </c:pt>
                <c:pt idx="35">
                  <c:v>0.3</c:v>
                </c:pt>
                <c:pt idx="36">
                  <c:v>0</c:v>
                </c:pt>
                <c:pt idx="37">
                  <c:v>0.7</c:v>
                </c:pt>
                <c:pt idx="38">
                  <c:v>0</c:v>
                </c:pt>
                <c:pt idx="39">
                  <c:v>0</c:v>
                </c:pt>
                <c:pt idx="40">
                  <c:v>0.4</c:v>
                </c:pt>
                <c:pt idx="41">
                  <c:v>0.4</c:v>
                </c:pt>
                <c:pt idx="42">
                  <c:v>0.7</c:v>
                </c:pt>
                <c:pt idx="43">
                  <c:v>0.6</c:v>
                </c:pt>
                <c:pt idx="44">
                  <c:v>0.9</c:v>
                </c:pt>
                <c:pt idx="45">
                  <c:v>2</c:v>
                </c:pt>
                <c:pt idx="46">
                  <c:v>1.2</c:v>
                </c:pt>
                <c:pt idx="47">
                  <c:v>1.6</c:v>
                </c:pt>
                <c:pt idx="48">
                  <c:v>1.8</c:v>
                </c:pt>
                <c:pt idx="49">
                  <c:v>0.7</c:v>
                </c:pt>
                <c:pt idx="50">
                  <c:v>0.9</c:v>
                </c:pt>
                <c:pt idx="51">
                  <c:v>0</c:v>
                </c:pt>
                <c:pt idx="52">
                  <c:v>0.5</c:v>
                </c:pt>
                <c:pt idx="53">
                  <c:v>0.9</c:v>
                </c:pt>
                <c:pt idx="54">
                  <c:v>0.7</c:v>
                </c:pt>
                <c:pt idx="55">
                  <c:v>0.2</c:v>
                </c:pt>
                <c:pt idx="56">
                  <c:v>0.5</c:v>
                </c:pt>
                <c:pt idx="57">
                  <c:v>0.6</c:v>
                </c:pt>
                <c:pt idx="58">
                  <c:v>0.8</c:v>
                </c:pt>
                <c:pt idx="59">
                  <c:v>1.3</c:v>
                </c:pt>
                <c:pt idx="60">
                  <c:v>2.5</c:v>
                </c:pt>
                <c:pt idx="61">
                  <c:v>1.3</c:v>
                </c:pt>
                <c:pt idx="62">
                  <c:v>0.8</c:v>
                </c:pt>
                <c:pt idx="63">
                  <c:v>1.4</c:v>
                </c:pt>
                <c:pt idx="64">
                  <c:v>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FC-4E40-8189-0AF2B009575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Pouches</c:v>
                </c:pt>
              </c:strCache>
            </c:strRef>
          </c:tx>
          <c:spPr>
            <a:ln w="22225">
              <a:solidFill>
                <a:srgbClr val="9900FF"/>
              </a:solidFill>
            </a:ln>
          </c:spPr>
          <c:marker>
            <c:symbol val="none"/>
          </c:marker>
          <c:cat>
            <c:strRef>
              <c:f>Sheet1!$A$2:$A$66</c:f>
              <c:strCache>
                <c:ptCount val="65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</c:strCache>
            </c:strRef>
          </c:cat>
          <c:val>
            <c:numRef>
              <c:f>Sheet1!$H$2:$H$66</c:f>
              <c:numCache>
                <c:formatCode>General</c:formatCode>
                <c:ptCount val="65"/>
                <c:pt idx="47">
                  <c:v>0.79</c:v>
                </c:pt>
                <c:pt idx="48">
                  <c:v>2.5</c:v>
                </c:pt>
                <c:pt idx="49">
                  <c:v>2.1</c:v>
                </c:pt>
                <c:pt idx="50">
                  <c:v>2.5</c:v>
                </c:pt>
                <c:pt idx="51">
                  <c:v>2.2999999999999998</c:v>
                </c:pt>
                <c:pt idx="52">
                  <c:v>2.6</c:v>
                </c:pt>
                <c:pt idx="53">
                  <c:v>1</c:v>
                </c:pt>
                <c:pt idx="54">
                  <c:v>1.4</c:v>
                </c:pt>
                <c:pt idx="55">
                  <c:v>1.7</c:v>
                </c:pt>
                <c:pt idx="56">
                  <c:v>3.1</c:v>
                </c:pt>
                <c:pt idx="57">
                  <c:v>3.5</c:v>
                </c:pt>
                <c:pt idx="58">
                  <c:v>6.6</c:v>
                </c:pt>
                <c:pt idx="59">
                  <c:v>3.7</c:v>
                </c:pt>
                <c:pt idx="60">
                  <c:v>5.9</c:v>
                </c:pt>
                <c:pt idx="61">
                  <c:v>4.8</c:v>
                </c:pt>
                <c:pt idx="62">
                  <c:v>4.3</c:v>
                </c:pt>
                <c:pt idx="63">
                  <c:v>5.2</c:v>
                </c:pt>
                <c:pt idx="64">
                  <c:v>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FC-4E40-8189-0AF2B00957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30784"/>
        <c:axId val="339630392"/>
      </c:lineChart>
      <c:catAx>
        <c:axId val="339630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39630392"/>
        <c:crosses val="autoZero"/>
        <c:auto val="1"/>
        <c:lblAlgn val="ctr"/>
        <c:lblOffset val="100"/>
        <c:noMultiLvlLbl val="0"/>
      </c:catAx>
      <c:valAx>
        <c:axId val="339630392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baseline="0" dirty="0"/>
                  <a:t>% of smokers trying to stop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2345679012345678E-2"/>
              <c:y val="0.181691096593216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30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9490619228152037E-2"/>
          <c:y val="7.4808420708286766E-4"/>
          <c:w val="0.88964518324098374"/>
          <c:h val="8.2994023435029346E-2"/>
        </c:manualLayout>
      </c:layout>
      <c:overlay val="0"/>
      <c:spPr>
        <a:ln w="0">
          <a:noFill/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76595831223272"/>
          <c:y val="6.2848918447265686E-2"/>
          <c:w val="0.87622854367310854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Any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0.5</c:v>
                </c:pt>
                <c:pt idx="1">
                  <c:v>5.7</c:v>
                </c:pt>
                <c:pt idx="2">
                  <c:v>6.3</c:v>
                </c:pt>
                <c:pt idx="3">
                  <c:v>9.1</c:v>
                </c:pt>
                <c:pt idx="4">
                  <c:v>11</c:v>
                </c:pt>
                <c:pt idx="5">
                  <c:v>8.9</c:v>
                </c:pt>
                <c:pt idx="6">
                  <c:v>4.3</c:v>
                </c:pt>
                <c:pt idx="7">
                  <c:v>6.8</c:v>
                </c:pt>
                <c:pt idx="8">
                  <c:v>3.1</c:v>
                </c:pt>
                <c:pt idx="9">
                  <c:v>3.2</c:v>
                </c:pt>
                <c:pt idx="10">
                  <c:v>7.2</c:v>
                </c:pt>
                <c:pt idx="11">
                  <c:v>12.9</c:v>
                </c:pt>
                <c:pt idx="12">
                  <c:v>12.2</c:v>
                </c:pt>
                <c:pt idx="13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E7-462C-9D2C-5CDAA68960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0.5</c:v>
                </c:pt>
                <c:pt idx="1">
                  <c:v>5.0999999999999996</c:v>
                </c:pt>
                <c:pt idx="2">
                  <c:v>3.7</c:v>
                </c:pt>
                <c:pt idx="3">
                  <c:v>7</c:v>
                </c:pt>
                <c:pt idx="4">
                  <c:v>10.3</c:v>
                </c:pt>
                <c:pt idx="5">
                  <c:v>8.1</c:v>
                </c:pt>
                <c:pt idx="6">
                  <c:v>2.1</c:v>
                </c:pt>
                <c:pt idx="7">
                  <c:v>4.5</c:v>
                </c:pt>
                <c:pt idx="8">
                  <c:v>3.1</c:v>
                </c:pt>
                <c:pt idx="9">
                  <c:v>1.4</c:v>
                </c:pt>
                <c:pt idx="10">
                  <c:v>5.8</c:v>
                </c:pt>
                <c:pt idx="11">
                  <c:v>11.5</c:v>
                </c:pt>
                <c:pt idx="12">
                  <c:v>8.5</c:v>
                </c:pt>
                <c:pt idx="13">
                  <c:v>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E7-462C-9D2C-5CDAA68960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5296"/>
        <c:axId val="339624120"/>
      </c:lineChart>
      <c:catAx>
        <c:axId val="339625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339624120"/>
        <c:crosses val="autoZero"/>
        <c:auto val="1"/>
        <c:lblAlgn val="ctr"/>
        <c:lblOffset val="100"/>
        <c:noMultiLvlLbl val="0"/>
      </c:catAx>
      <c:valAx>
        <c:axId val="339624120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currently vaping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2.1098161469036026E-2"/>
              <c:y val="0.1481497562233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5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87787528398128"/>
          <c:y val="4.6355104317215491E-2"/>
          <c:w val="0.10574615556427198"/>
          <c:h val="0.1578607624541981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14445416545154"/>
          <c:y val="3.6632866861704347E-2"/>
          <c:w val="0.81257448721687564"/>
          <c:h val="0.713032342509207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20</c:v>
                </c:pt>
                <c:pt idx="1">
                  <c:v>17.8</c:v>
                </c:pt>
                <c:pt idx="2">
                  <c:v>18.5</c:v>
                </c:pt>
                <c:pt idx="3">
                  <c:v>19.2</c:v>
                </c:pt>
                <c:pt idx="4">
                  <c:v>18.7</c:v>
                </c:pt>
                <c:pt idx="5">
                  <c:v>17.899999999999999</c:v>
                </c:pt>
                <c:pt idx="6">
                  <c:v>19.100000000000001</c:v>
                </c:pt>
                <c:pt idx="7">
                  <c:v>19.399999999999999</c:v>
                </c:pt>
                <c:pt idx="8">
                  <c:v>18.399999999999999</c:v>
                </c:pt>
                <c:pt idx="9">
                  <c:v>18.100000000000001</c:v>
                </c:pt>
                <c:pt idx="10">
                  <c:v>18.399999999999999</c:v>
                </c:pt>
                <c:pt idx="11">
                  <c:v>18.600000000000001</c:v>
                </c:pt>
                <c:pt idx="12">
                  <c:v>17</c:v>
                </c:pt>
                <c:pt idx="13">
                  <c:v>16.5</c:v>
                </c:pt>
                <c:pt idx="14">
                  <c:v>18.100000000000001</c:v>
                </c:pt>
                <c:pt idx="15">
                  <c:v>16.8</c:v>
                </c:pt>
                <c:pt idx="16">
                  <c:v>17.3</c:v>
                </c:pt>
                <c:pt idx="17">
                  <c:v>17.100000000000001</c:v>
                </c:pt>
                <c:pt idx="18">
                  <c:v>17.8</c:v>
                </c:pt>
                <c:pt idx="19">
                  <c:v>17.7</c:v>
                </c:pt>
                <c:pt idx="20">
                  <c:v>16.3</c:v>
                </c:pt>
                <c:pt idx="21">
                  <c:v>14.7</c:v>
                </c:pt>
                <c:pt idx="22">
                  <c:v>15.7</c:v>
                </c:pt>
                <c:pt idx="23">
                  <c:v>15.5</c:v>
                </c:pt>
                <c:pt idx="24">
                  <c:v>15.9</c:v>
                </c:pt>
                <c:pt idx="25">
                  <c:v>14.3</c:v>
                </c:pt>
                <c:pt idx="26">
                  <c:v>15.1</c:v>
                </c:pt>
                <c:pt idx="27">
                  <c:v>14.7</c:v>
                </c:pt>
                <c:pt idx="28">
                  <c:v>14.9</c:v>
                </c:pt>
                <c:pt idx="29">
                  <c:v>15</c:v>
                </c:pt>
                <c:pt idx="30">
                  <c:v>15.5</c:v>
                </c:pt>
                <c:pt idx="31">
                  <c:v>14.3</c:v>
                </c:pt>
                <c:pt idx="32">
                  <c:v>14.3</c:v>
                </c:pt>
                <c:pt idx="33">
                  <c:v>14.6</c:v>
                </c:pt>
                <c:pt idx="34">
                  <c:v>14.6</c:v>
                </c:pt>
                <c:pt idx="35">
                  <c:v>15.6</c:v>
                </c:pt>
                <c:pt idx="36">
                  <c:v>14.6</c:v>
                </c:pt>
                <c:pt idx="37">
                  <c:v>14.6</c:v>
                </c:pt>
                <c:pt idx="38">
                  <c:v>14.5</c:v>
                </c:pt>
                <c:pt idx="39">
                  <c:v>15.4</c:v>
                </c:pt>
                <c:pt idx="40">
                  <c:v>13.9</c:v>
                </c:pt>
                <c:pt idx="41">
                  <c:v>14</c:v>
                </c:pt>
                <c:pt idx="42">
                  <c:v>14.6</c:v>
                </c:pt>
                <c:pt idx="43">
                  <c:v>14.8</c:v>
                </c:pt>
                <c:pt idx="44">
                  <c:v>13.6</c:v>
                </c:pt>
                <c:pt idx="45">
                  <c:v>15</c:v>
                </c:pt>
                <c:pt idx="46">
                  <c:v>15.2</c:v>
                </c:pt>
                <c:pt idx="47">
                  <c:v>14.6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BA-4E75-B248-3EFF317B29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Nicotine or cigarettes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21.7</c:v>
                </c:pt>
                <c:pt idx="1">
                  <c:v>19.899999999999999</c:v>
                </c:pt>
                <c:pt idx="2">
                  <c:v>20.8</c:v>
                </c:pt>
                <c:pt idx="3">
                  <c:v>21.2</c:v>
                </c:pt>
                <c:pt idx="4">
                  <c:v>20.6</c:v>
                </c:pt>
                <c:pt idx="5">
                  <c:v>20.3</c:v>
                </c:pt>
                <c:pt idx="6">
                  <c:v>21.5</c:v>
                </c:pt>
                <c:pt idx="7">
                  <c:v>22</c:v>
                </c:pt>
                <c:pt idx="8">
                  <c:v>21.1</c:v>
                </c:pt>
                <c:pt idx="9">
                  <c:v>20.7</c:v>
                </c:pt>
                <c:pt idx="10">
                  <c:v>20.9</c:v>
                </c:pt>
                <c:pt idx="11">
                  <c:v>21.7</c:v>
                </c:pt>
                <c:pt idx="12">
                  <c:v>20.100000000000001</c:v>
                </c:pt>
                <c:pt idx="13">
                  <c:v>20</c:v>
                </c:pt>
                <c:pt idx="14">
                  <c:v>21.1</c:v>
                </c:pt>
                <c:pt idx="15">
                  <c:v>20.399999999999999</c:v>
                </c:pt>
                <c:pt idx="16">
                  <c:v>20.2</c:v>
                </c:pt>
                <c:pt idx="17">
                  <c:v>20</c:v>
                </c:pt>
                <c:pt idx="18">
                  <c:v>20.9</c:v>
                </c:pt>
                <c:pt idx="19">
                  <c:v>20.7</c:v>
                </c:pt>
                <c:pt idx="20">
                  <c:v>19.100000000000001</c:v>
                </c:pt>
                <c:pt idx="21">
                  <c:v>17.7</c:v>
                </c:pt>
                <c:pt idx="22">
                  <c:v>18.8</c:v>
                </c:pt>
                <c:pt idx="23">
                  <c:v>18.5</c:v>
                </c:pt>
                <c:pt idx="24">
                  <c:v>19.3</c:v>
                </c:pt>
                <c:pt idx="25">
                  <c:v>17.3</c:v>
                </c:pt>
                <c:pt idx="26">
                  <c:v>19.2</c:v>
                </c:pt>
                <c:pt idx="27">
                  <c:v>19</c:v>
                </c:pt>
                <c:pt idx="28">
                  <c:v>19</c:v>
                </c:pt>
                <c:pt idx="29">
                  <c:v>19.3</c:v>
                </c:pt>
                <c:pt idx="30">
                  <c:v>19.600000000000001</c:v>
                </c:pt>
                <c:pt idx="31">
                  <c:v>18.899999999999999</c:v>
                </c:pt>
                <c:pt idx="32">
                  <c:v>19</c:v>
                </c:pt>
                <c:pt idx="33">
                  <c:v>20.3</c:v>
                </c:pt>
                <c:pt idx="34">
                  <c:v>20.5</c:v>
                </c:pt>
                <c:pt idx="35">
                  <c:v>21.6</c:v>
                </c:pt>
                <c:pt idx="36">
                  <c:v>21.6</c:v>
                </c:pt>
                <c:pt idx="37">
                  <c:v>21.5</c:v>
                </c:pt>
                <c:pt idx="38">
                  <c:v>22.2</c:v>
                </c:pt>
                <c:pt idx="39">
                  <c:v>23.7</c:v>
                </c:pt>
                <c:pt idx="40">
                  <c:v>22.3</c:v>
                </c:pt>
                <c:pt idx="41">
                  <c:v>22.8</c:v>
                </c:pt>
                <c:pt idx="42">
                  <c:v>24.2</c:v>
                </c:pt>
                <c:pt idx="43">
                  <c:v>23.6</c:v>
                </c:pt>
                <c:pt idx="44">
                  <c:v>22.6</c:v>
                </c:pt>
                <c:pt idx="45">
                  <c:v>25.4</c:v>
                </c:pt>
                <c:pt idx="46">
                  <c:v>25.7</c:v>
                </c:pt>
                <c:pt idx="47">
                  <c:v>24.6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BA-4E75-B248-3EFF317B2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7256"/>
        <c:axId val="339628040"/>
      </c:lineChart>
      <c:catAx>
        <c:axId val="339627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339628040"/>
        <c:crosses val="autoZero"/>
        <c:auto val="1"/>
        <c:lblAlgn val="ctr"/>
        <c:lblOffset val="100"/>
        <c:noMultiLvlLbl val="0"/>
      </c:catAx>
      <c:valAx>
        <c:axId val="33962804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smoking cigs or using nicotine</a:t>
                </a:r>
              </a:p>
            </c:rich>
          </c:tx>
          <c:layout>
            <c:manualLayout>
              <c:xMode val="edge"/>
              <c:yMode val="edge"/>
              <c:x val="3.2407407407407406E-2"/>
              <c:y val="6.122343465909906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7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415111305531258"/>
          <c:y val="2.6036006038935803E-2"/>
          <c:w val="0.30720691163604552"/>
          <c:h val="0.145402425958851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14445416545154"/>
          <c:y val="3.6632866861704347E-2"/>
          <c:w val="0.82492016622922137"/>
          <c:h val="0.713032342509207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26.4</c:v>
                </c:pt>
                <c:pt idx="1">
                  <c:v>25.3</c:v>
                </c:pt>
                <c:pt idx="2">
                  <c:v>22.7</c:v>
                </c:pt>
                <c:pt idx="3">
                  <c:v>23.3</c:v>
                </c:pt>
                <c:pt idx="4">
                  <c:v>22.9</c:v>
                </c:pt>
                <c:pt idx="5">
                  <c:v>23.5</c:v>
                </c:pt>
                <c:pt idx="6">
                  <c:v>24</c:v>
                </c:pt>
                <c:pt idx="7">
                  <c:v>25</c:v>
                </c:pt>
                <c:pt idx="8">
                  <c:v>24.8</c:v>
                </c:pt>
                <c:pt idx="9">
                  <c:v>22.8</c:v>
                </c:pt>
                <c:pt idx="10">
                  <c:v>25</c:v>
                </c:pt>
                <c:pt idx="11">
                  <c:v>22</c:v>
                </c:pt>
                <c:pt idx="12">
                  <c:v>21.7</c:v>
                </c:pt>
                <c:pt idx="13">
                  <c:v>20.399999999999999</c:v>
                </c:pt>
                <c:pt idx="14">
                  <c:v>22.6</c:v>
                </c:pt>
                <c:pt idx="15">
                  <c:v>21.7</c:v>
                </c:pt>
                <c:pt idx="16">
                  <c:v>23.6</c:v>
                </c:pt>
                <c:pt idx="17">
                  <c:v>22.1</c:v>
                </c:pt>
                <c:pt idx="18">
                  <c:v>21.1</c:v>
                </c:pt>
                <c:pt idx="19">
                  <c:v>21.2</c:v>
                </c:pt>
                <c:pt idx="20">
                  <c:v>19</c:v>
                </c:pt>
                <c:pt idx="21">
                  <c:v>14.2</c:v>
                </c:pt>
                <c:pt idx="22">
                  <c:v>18.8</c:v>
                </c:pt>
                <c:pt idx="23">
                  <c:v>17.7</c:v>
                </c:pt>
                <c:pt idx="24">
                  <c:v>20.5</c:v>
                </c:pt>
                <c:pt idx="25">
                  <c:v>18.7</c:v>
                </c:pt>
                <c:pt idx="26">
                  <c:v>24</c:v>
                </c:pt>
                <c:pt idx="27">
                  <c:v>22.4</c:v>
                </c:pt>
                <c:pt idx="28">
                  <c:v>23.1</c:v>
                </c:pt>
                <c:pt idx="29">
                  <c:v>19.600000000000001</c:v>
                </c:pt>
                <c:pt idx="30">
                  <c:v>26</c:v>
                </c:pt>
                <c:pt idx="31">
                  <c:v>20.3</c:v>
                </c:pt>
                <c:pt idx="32">
                  <c:v>18.8</c:v>
                </c:pt>
                <c:pt idx="33">
                  <c:v>18.100000000000001</c:v>
                </c:pt>
                <c:pt idx="34">
                  <c:v>18.7</c:v>
                </c:pt>
                <c:pt idx="35">
                  <c:v>20.399999999999999</c:v>
                </c:pt>
                <c:pt idx="36">
                  <c:v>17.399999999999999</c:v>
                </c:pt>
                <c:pt idx="37">
                  <c:v>20</c:v>
                </c:pt>
                <c:pt idx="38">
                  <c:v>17.899999999999999</c:v>
                </c:pt>
                <c:pt idx="39">
                  <c:v>18</c:v>
                </c:pt>
                <c:pt idx="40">
                  <c:v>15.8</c:v>
                </c:pt>
                <c:pt idx="41">
                  <c:v>15.3</c:v>
                </c:pt>
                <c:pt idx="42">
                  <c:v>17.399999999999999</c:v>
                </c:pt>
                <c:pt idx="43">
                  <c:v>21.3</c:v>
                </c:pt>
                <c:pt idx="44">
                  <c:v>15.8</c:v>
                </c:pt>
                <c:pt idx="45">
                  <c:v>18</c:v>
                </c:pt>
                <c:pt idx="46">
                  <c:v>19</c:v>
                </c:pt>
                <c:pt idx="47">
                  <c:v>20.6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BA-4E75-B248-3EFF317B29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Nicotine or cigarettes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27.1</c:v>
                </c:pt>
                <c:pt idx="1">
                  <c:v>26</c:v>
                </c:pt>
                <c:pt idx="2">
                  <c:v>23.7</c:v>
                </c:pt>
                <c:pt idx="3">
                  <c:v>24.1</c:v>
                </c:pt>
                <c:pt idx="4">
                  <c:v>23.6</c:v>
                </c:pt>
                <c:pt idx="5">
                  <c:v>24.3</c:v>
                </c:pt>
                <c:pt idx="6">
                  <c:v>25.5</c:v>
                </c:pt>
                <c:pt idx="7">
                  <c:v>25.8</c:v>
                </c:pt>
                <c:pt idx="8">
                  <c:v>27.9</c:v>
                </c:pt>
                <c:pt idx="9">
                  <c:v>24.1</c:v>
                </c:pt>
                <c:pt idx="10">
                  <c:v>26</c:v>
                </c:pt>
                <c:pt idx="11">
                  <c:v>23.5</c:v>
                </c:pt>
                <c:pt idx="12">
                  <c:v>24.4</c:v>
                </c:pt>
                <c:pt idx="13">
                  <c:v>23.9</c:v>
                </c:pt>
                <c:pt idx="14">
                  <c:v>23.3</c:v>
                </c:pt>
                <c:pt idx="15">
                  <c:v>24.4</c:v>
                </c:pt>
                <c:pt idx="16">
                  <c:v>24.4</c:v>
                </c:pt>
                <c:pt idx="17">
                  <c:v>25.1</c:v>
                </c:pt>
                <c:pt idx="18">
                  <c:v>21.7</c:v>
                </c:pt>
                <c:pt idx="19">
                  <c:v>22.1</c:v>
                </c:pt>
                <c:pt idx="20">
                  <c:v>20.9</c:v>
                </c:pt>
                <c:pt idx="21">
                  <c:v>16.600000000000001</c:v>
                </c:pt>
                <c:pt idx="22">
                  <c:v>20.7</c:v>
                </c:pt>
                <c:pt idx="23">
                  <c:v>19.100000000000001</c:v>
                </c:pt>
                <c:pt idx="24">
                  <c:v>22.9</c:v>
                </c:pt>
                <c:pt idx="25">
                  <c:v>19.600000000000001</c:v>
                </c:pt>
                <c:pt idx="26">
                  <c:v>27.5</c:v>
                </c:pt>
                <c:pt idx="27">
                  <c:v>26.6</c:v>
                </c:pt>
                <c:pt idx="28">
                  <c:v>26.6</c:v>
                </c:pt>
                <c:pt idx="29">
                  <c:v>24.3</c:v>
                </c:pt>
                <c:pt idx="30">
                  <c:v>30.4</c:v>
                </c:pt>
                <c:pt idx="31">
                  <c:v>26.4</c:v>
                </c:pt>
                <c:pt idx="32">
                  <c:v>27.7</c:v>
                </c:pt>
                <c:pt idx="33">
                  <c:v>26.1</c:v>
                </c:pt>
                <c:pt idx="34">
                  <c:v>29.8</c:v>
                </c:pt>
                <c:pt idx="35">
                  <c:v>28.3</c:v>
                </c:pt>
                <c:pt idx="36">
                  <c:v>30.9</c:v>
                </c:pt>
                <c:pt idx="37">
                  <c:v>32.299999999999997</c:v>
                </c:pt>
                <c:pt idx="38">
                  <c:v>34.700000000000003</c:v>
                </c:pt>
                <c:pt idx="39">
                  <c:v>31.4</c:v>
                </c:pt>
                <c:pt idx="40">
                  <c:v>30.6</c:v>
                </c:pt>
                <c:pt idx="41">
                  <c:v>31.4</c:v>
                </c:pt>
                <c:pt idx="42">
                  <c:v>36.4</c:v>
                </c:pt>
                <c:pt idx="43">
                  <c:v>37.700000000000003</c:v>
                </c:pt>
                <c:pt idx="44">
                  <c:v>31.8</c:v>
                </c:pt>
                <c:pt idx="45">
                  <c:v>37.200000000000003</c:v>
                </c:pt>
                <c:pt idx="46">
                  <c:v>38.700000000000003</c:v>
                </c:pt>
                <c:pt idx="47">
                  <c:v>38.299999999999997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BA-4E75-B248-3EFF317B2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7256"/>
        <c:axId val="339628040"/>
      </c:lineChart>
      <c:catAx>
        <c:axId val="339627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339628040"/>
        <c:crosses val="autoZero"/>
        <c:auto val="1"/>
        <c:lblAlgn val="ctr"/>
        <c:lblOffset val="100"/>
        <c:noMultiLvlLbl val="0"/>
      </c:catAx>
      <c:valAx>
        <c:axId val="33962804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smoking cigs or using nicotine</a:t>
                </a:r>
              </a:p>
            </c:rich>
          </c:tx>
          <c:layout>
            <c:manualLayout>
              <c:xMode val="edge"/>
              <c:yMode val="edge"/>
              <c:x val="3.2407407407407406E-2"/>
              <c:y val="3.31631080501541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7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199061922815207"/>
          <c:y val="1.7617908056252355E-2"/>
          <c:w val="0.30720691163604552"/>
          <c:h val="0.145402425958851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6241902483347399"/>
          <c:h val="0.755438069952672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Long-term ex (≤5 yrs): vapes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8.3000000000000007</c:v>
                </c:pt>
                <c:pt idx="1">
                  <c:v>8.9</c:v>
                </c:pt>
                <c:pt idx="2">
                  <c:v>14.3</c:v>
                </c:pt>
                <c:pt idx="3">
                  <c:v>13</c:v>
                </c:pt>
                <c:pt idx="4">
                  <c:v>17.600000000000001</c:v>
                </c:pt>
                <c:pt idx="5">
                  <c:v>15.2</c:v>
                </c:pt>
                <c:pt idx="6">
                  <c:v>20.2</c:v>
                </c:pt>
                <c:pt idx="7">
                  <c:v>25.9</c:v>
                </c:pt>
                <c:pt idx="8">
                  <c:v>13.7</c:v>
                </c:pt>
                <c:pt idx="9">
                  <c:v>22.4</c:v>
                </c:pt>
                <c:pt idx="10">
                  <c:v>20.6</c:v>
                </c:pt>
                <c:pt idx="11">
                  <c:v>24.3</c:v>
                </c:pt>
                <c:pt idx="12">
                  <c:v>26.6</c:v>
                </c:pt>
                <c:pt idx="13">
                  <c:v>22.9</c:v>
                </c:pt>
                <c:pt idx="14">
                  <c:v>26.4</c:v>
                </c:pt>
                <c:pt idx="15">
                  <c:v>33.6</c:v>
                </c:pt>
                <c:pt idx="16">
                  <c:v>34</c:v>
                </c:pt>
                <c:pt idx="17">
                  <c:v>27.9</c:v>
                </c:pt>
                <c:pt idx="18">
                  <c:v>38.200000000000003</c:v>
                </c:pt>
                <c:pt idx="19">
                  <c:v>30.7</c:v>
                </c:pt>
                <c:pt idx="20">
                  <c:v>26.9</c:v>
                </c:pt>
                <c:pt idx="21">
                  <c:v>22.6</c:v>
                </c:pt>
                <c:pt idx="22">
                  <c:v>33.4</c:v>
                </c:pt>
                <c:pt idx="23">
                  <c:v>37.799999999999997</c:v>
                </c:pt>
                <c:pt idx="24">
                  <c:v>32.5</c:v>
                </c:pt>
                <c:pt idx="25">
                  <c:v>32.4</c:v>
                </c:pt>
                <c:pt idx="26">
                  <c:v>26.8</c:v>
                </c:pt>
                <c:pt idx="27">
                  <c:v>31.1</c:v>
                </c:pt>
                <c:pt idx="28">
                  <c:v>28.6</c:v>
                </c:pt>
                <c:pt idx="29">
                  <c:v>28.5</c:v>
                </c:pt>
                <c:pt idx="30">
                  <c:v>28.4</c:v>
                </c:pt>
                <c:pt idx="31">
                  <c:v>26.3</c:v>
                </c:pt>
                <c:pt idx="32">
                  <c:v>25.7</c:v>
                </c:pt>
                <c:pt idx="33">
                  <c:v>22.5</c:v>
                </c:pt>
                <c:pt idx="34">
                  <c:v>34.799999999999997</c:v>
                </c:pt>
                <c:pt idx="35">
                  <c:v>31.4</c:v>
                </c:pt>
                <c:pt idx="36">
                  <c:v>38</c:v>
                </c:pt>
                <c:pt idx="37">
                  <c:v>37</c:v>
                </c:pt>
                <c:pt idx="38">
                  <c:v>35.6</c:v>
                </c:pt>
                <c:pt idx="39">
                  <c:v>41</c:v>
                </c:pt>
                <c:pt idx="40">
                  <c:v>42.6</c:v>
                </c:pt>
                <c:pt idx="41">
                  <c:v>40.799999999999997</c:v>
                </c:pt>
                <c:pt idx="42">
                  <c:v>46.2</c:v>
                </c:pt>
                <c:pt idx="43">
                  <c:v>43.8</c:v>
                </c:pt>
                <c:pt idx="44">
                  <c:v>46</c:v>
                </c:pt>
                <c:pt idx="45">
                  <c:v>47.1</c:v>
                </c:pt>
                <c:pt idx="46">
                  <c:v>46.4</c:v>
                </c:pt>
                <c:pt idx="47">
                  <c:v>44.1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F0-42C5-98D5-1CB9E399A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 ex (&gt;5 yrs): vapes</c:v>
                </c:pt>
              </c:strCache>
            </c:strRef>
          </c:tx>
          <c:spPr>
            <a:ln w="22225">
              <a:prstDash val="sysDash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0.1</c:v>
                </c:pt>
                <c:pt idx="1">
                  <c:v>0.1</c:v>
                </c:pt>
                <c:pt idx="2">
                  <c:v>0.9</c:v>
                </c:pt>
                <c:pt idx="3">
                  <c:v>0.7</c:v>
                </c:pt>
                <c:pt idx="4">
                  <c:v>0.4</c:v>
                </c:pt>
                <c:pt idx="5">
                  <c:v>0.1</c:v>
                </c:pt>
                <c:pt idx="6">
                  <c:v>0.5</c:v>
                </c:pt>
                <c:pt idx="7">
                  <c:v>0.3</c:v>
                </c:pt>
                <c:pt idx="8">
                  <c:v>0.3</c:v>
                </c:pt>
                <c:pt idx="9">
                  <c:v>0.7</c:v>
                </c:pt>
                <c:pt idx="10">
                  <c:v>0.7</c:v>
                </c:pt>
                <c:pt idx="11">
                  <c:v>0.8</c:v>
                </c:pt>
                <c:pt idx="12">
                  <c:v>2</c:v>
                </c:pt>
                <c:pt idx="13">
                  <c:v>1.3</c:v>
                </c:pt>
                <c:pt idx="14">
                  <c:v>0.8</c:v>
                </c:pt>
                <c:pt idx="15">
                  <c:v>2.5</c:v>
                </c:pt>
                <c:pt idx="16">
                  <c:v>1.1000000000000001</c:v>
                </c:pt>
                <c:pt idx="17">
                  <c:v>2.1</c:v>
                </c:pt>
                <c:pt idx="18">
                  <c:v>2.7</c:v>
                </c:pt>
                <c:pt idx="19">
                  <c:v>2.7</c:v>
                </c:pt>
                <c:pt idx="20">
                  <c:v>2.2999999999999998</c:v>
                </c:pt>
                <c:pt idx="21">
                  <c:v>3.3</c:v>
                </c:pt>
                <c:pt idx="22">
                  <c:v>3.7</c:v>
                </c:pt>
                <c:pt idx="23">
                  <c:v>3.9</c:v>
                </c:pt>
                <c:pt idx="24">
                  <c:v>3.8</c:v>
                </c:pt>
                <c:pt idx="25">
                  <c:v>3.8</c:v>
                </c:pt>
                <c:pt idx="26">
                  <c:v>5.4</c:v>
                </c:pt>
                <c:pt idx="27">
                  <c:v>5.0999999999999996</c:v>
                </c:pt>
                <c:pt idx="28">
                  <c:v>4.5999999999999996</c:v>
                </c:pt>
                <c:pt idx="29">
                  <c:v>5.2</c:v>
                </c:pt>
                <c:pt idx="30">
                  <c:v>5.0999999999999996</c:v>
                </c:pt>
                <c:pt idx="31">
                  <c:v>5.2</c:v>
                </c:pt>
                <c:pt idx="32">
                  <c:v>5.7</c:v>
                </c:pt>
                <c:pt idx="33">
                  <c:v>7.3</c:v>
                </c:pt>
                <c:pt idx="34">
                  <c:v>7.4</c:v>
                </c:pt>
                <c:pt idx="35">
                  <c:v>8.1999999999999993</c:v>
                </c:pt>
                <c:pt idx="36">
                  <c:v>8.8000000000000007</c:v>
                </c:pt>
                <c:pt idx="37">
                  <c:v>6.5</c:v>
                </c:pt>
                <c:pt idx="38">
                  <c:v>9.6999999999999993</c:v>
                </c:pt>
                <c:pt idx="39">
                  <c:v>11.6</c:v>
                </c:pt>
                <c:pt idx="40">
                  <c:v>9.6999999999999993</c:v>
                </c:pt>
                <c:pt idx="41">
                  <c:v>9.4</c:v>
                </c:pt>
                <c:pt idx="42">
                  <c:v>13.3</c:v>
                </c:pt>
                <c:pt idx="43">
                  <c:v>11</c:v>
                </c:pt>
                <c:pt idx="44">
                  <c:v>12.6</c:v>
                </c:pt>
                <c:pt idx="45">
                  <c:v>14.1</c:v>
                </c:pt>
                <c:pt idx="46">
                  <c:v>14.5</c:v>
                </c:pt>
                <c:pt idx="47">
                  <c:v>14.1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F0-42C5-98D5-1CB9E399A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Long-term ex (≤5 yrs): NRT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Sheet1!$D$2:$D$49</c:f>
              <c:numCache>
                <c:formatCode>General</c:formatCode>
                <c:ptCount val="48"/>
                <c:pt idx="0">
                  <c:v>5.7</c:v>
                </c:pt>
                <c:pt idx="1">
                  <c:v>6</c:v>
                </c:pt>
                <c:pt idx="2">
                  <c:v>10.6</c:v>
                </c:pt>
                <c:pt idx="3">
                  <c:v>7.7</c:v>
                </c:pt>
                <c:pt idx="4">
                  <c:v>4.2</c:v>
                </c:pt>
                <c:pt idx="5">
                  <c:v>5.3</c:v>
                </c:pt>
                <c:pt idx="6">
                  <c:v>5</c:v>
                </c:pt>
                <c:pt idx="7">
                  <c:v>6.2</c:v>
                </c:pt>
                <c:pt idx="8">
                  <c:v>4.2</c:v>
                </c:pt>
                <c:pt idx="9">
                  <c:v>7.2</c:v>
                </c:pt>
                <c:pt idx="10">
                  <c:v>5.4</c:v>
                </c:pt>
                <c:pt idx="11">
                  <c:v>5.6</c:v>
                </c:pt>
                <c:pt idx="12">
                  <c:v>4.8</c:v>
                </c:pt>
                <c:pt idx="13">
                  <c:v>5.6</c:v>
                </c:pt>
                <c:pt idx="14">
                  <c:v>3.9</c:v>
                </c:pt>
                <c:pt idx="15">
                  <c:v>4.2</c:v>
                </c:pt>
                <c:pt idx="16">
                  <c:v>3.8</c:v>
                </c:pt>
                <c:pt idx="17">
                  <c:v>4</c:v>
                </c:pt>
                <c:pt idx="18">
                  <c:v>5.7</c:v>
                </c:pt>
                <c:pt idx="19">
                  <c:v>2.6</c:v>
                </c:pt>
                <c:pt idx="20">
                  <c:v>6</c:v>
                </c:pt>
                <c:pt idx="21">
                  <c:v>3.9</c:v>
                </c:pt>
                <c:pt idx="22">
                  <c:v>4.4000000000000004</c:v>
                </c:pt>
                <c:pt idx="23">
                  <c:v>3.6</c:v>
                </c:pt>
                <c:pt idx="24">
                  <c:v>3.1</c:v>
                </c:pt>
                <c:pt idx="25">
                  <c:v>1.2</c:v>
                </c:pt>
                <c:pt idx="26">
                  <c:v>5.7</c:v>
                </c:pt>
                <c:pt idx="27">
                  <c:v>3.9</c:v>
                </c:pt>
                <c:pt idx="28">
                  <c:v>4.9000000000000004</c:v>
                </c:pt>
                <c:pt idx="29">
                  <c:v>5.6</c:v>
                </c:pt>
                <c:pt idx="30">
                  <c:v>5.0999999999999996</c:v>
                </c:pt>
                <c:pt idx="31">
                  <c:v>3.1</c:v>
                </c:pt>
                <c:pt idx="32">
                  <c:v>6.8</c:v>
                </c:pt>
                <c:pt idx="33">
                  <c:v>6.4</c:v>
                </c:pt>
                <c:pt idx="34">
                  <c:v>3.2</c:v>
                </c:pt>
                <c:pt idx="35">
                  <c:v>5.8</c:v>
                </c:pt>
                <c:pt idx="36">
                  <c:v>5.9</c:v>
                </c:pt>
                <c:pt idx="37">
                  <c:v>3.5</c:v>
                </c:pt>
                <c:pt idx="38">
                  <c:v>4.4000000000000004</c:v>
                </c:pt>
                <c:pt idx="39">
                  <c:v>4.7</c:v>
                </c:pt>
                <c:pt idx="40">
                  <c:v>5.0999999999999996</c:v>
                </c:pt>
                <c:pt idx="41">
                  <c:v>2.5</c:v>
                </c:pt>
                <c:pt idx="42">
                  <c:v>7.9</c:v>
                </c:pt>
                <c:pt idx="43">
                  <c:v>3.2</c:v>
                </c:pt>
                <c:pt idx="44">
                  <c:v>6.4</c:v>
                </c:pt>
                <c:pt idx="45">
                  <c:v>4.8</c:v>
                </c:pt>
                <c:pt idx="46">
                  <c:v>3.5</c:v>
                </c:pt>
                <c:pt idx="47">
                  <c:v>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F0-42C5-98D5-1CB9E399A0A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Long-term ex (&gt;5 yrs): NRT</c:v>
                </c:pt>
              </c:strCache>
            </c:strRef>
          </c:tx>
          <c:spPr>
            <a:ln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Sheet1!$E$2:$E$49</c:f>
              <c:numCache>
                <c:formatCode>General</c:formatCode>
                <c:ptCount val="48"/>
                <c:pt idx="0">
                  <c:v>2.6</c:v>
                </c:pt>
                <c:pt idx="1">
                  <c:v>2.1</c:v>
                </c:pt>
                <c:pt idx="2">
                  <c:v>2.2000000000000002</c:v>
                </c:pt>
                <c:pt idx="3">
                  <c:v>2.7</c:v>
                </c:pt>
                <c:pt idx="4">
                  <c:v>2.5</c:v>
                </c:pt>
                <c:pt idx="5">
                  <c:v>2.2000000000000002</c:v>
                </c:pt>
                <c:pt idx="6">
                  <c:v>3.3</c:v>
                </c:pt>
                <c:pt idx="7">
                  <c:v>2.6</c:v>
                </c:pt>
                <c:pt idx="8">
                  <c:v>2.4</c:v>
                </c:pt>
                <c:pt idx="9">
                  <c:v>2</c:v>
                </c:pt>
                <c:pt idx="10">
                  <c:v>2.4</c:v>
                </c:pt>
                <c:pt idx="11">
                  <c:v>1.1000000000000001</c:v>
                </c:pt>
                <c:pt idx="12">
                  <c:v>2.8</c:v>
                </c:pt>
                <c:pt idx="13">
                  <c:v>3.1</c:v>
                </c:pt>
                <c:pt idx="14">
                  <c:v>2.7</c:v>
                </c:pt>
                <c:pt idx="15">
                  <c:v>3.1</c:v>
                </c:pt>
                <c:pt idx="16">
                  <c:v>1.7</c:v>
                </c:pt>
                <c:pt idx="17">
                  <c:v>1.7</c:v>
                </c:pt>
                <c:pt idx="18">
                  <c:v>2.4</c:v>
                </c:pt>
                <c:pt idx="19">
                  <c:v>2.7</c:v>
                </c:pt>
                <c:pt idx="20">
                  <c:v>1.2</c:v>
                </c:pt>
                <c:pt idx="21">
                  <c:v>2.2999999999999998</c:v>
                </c:pt>
                <c:pt idx="22">
                  <c:v>2.1</c:v>
                </c:pt>
                <c:pt idx="23">
                  <c:v>1.6</c:v>
                </c:pt>
                <c:pt idx="24">
                  <c:v>2.5</c:v>
                </c:pt>
                <c:pt idx="25">
                  <c:v>1.7</c:v>
                </c:pt>
                <c:pt idx="26">
                  <c:v>1.8</c:v>
                </c:pt>
                <c:pt idx="27">
                  <c:v>1</c:v>
                </c:pt>
                <c:pt idx="28">
                  <c:v>1.5</c:v>
                </c:pt>
                <c:pt idx="29">
                  <c:v>1.3</c:v>
                </c:pt>
                <c:pt idx="30">
                  <c:v>1.2</c:v>
                </c:pt>
                <c:pt idx="31">
                  <c:v>1.9</c:v>
                </c:pt>
                <c:pt idx="32">
                  <c:v>1.3</c:v>
                </c:pt>
                <c:pt idx="33">
                  <c:v>2.1</c:v>
                </c:pt>
                <c:pt idx="34">
                  <c:v>2.7</c:v>
                </c:pt>
                <c:pt idx="35">
                  <c:v>1.9</c:v>
                </c:pt>
                <c:pt idx="36">
                  <c:v>2</c:v>
                </c:pt>
                <c:pt idx="37">
                  <c:v>1.9</c:v>
                </c:pt>
                <c:pt idx="38">
                  <c:v>0.8</c:v>
                </c:pt>
                <c:pt idx="39">
                  <c:v>1.1000000000000001</c:v>
                </c:pt>
                <c:pt idx="40">
                  <c:v>2.6</c:v>
                </c:pt>
                <c:pt idx="41">
                  <c:v>2.4</c:v>
                </c:pt>
                <c:pt idx="42">
                  <c:v>1</c:v>
                </c:pt>
                <c:pt idx="43">
                  <c:v>1.7</c:v>
                </c:pt>
                <c:pt idx="44">
                  <c:v>2</c:v>
                </c:pt>
                <c:pt idx="45">
                  <c:v>1.6</c:v>
                </c:pt>
                <c:pt idx="46">
                  <c:v>1.5</c:v>
                </c:pt>
                <c:pt idx="47">
                  <c:v>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30-4059-97B7-F81896459B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90512"/>
        <c:axId val="270085416"/>
      </c:lineChart>
      <c:catAx>
        <c:axId val="27009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5416"/>
        <c:crosses val="autoZero"/>
        <c:auto val="1"/>
        <c:lblAlgn val="ctr"/>
        <c:lblOffset val="100"/>
        <c:noMultiLvlLbl val="0"/>
      </c:catAx>
      <c:valAx>
        <c:axId val="270085416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90512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0182110557063982"/>
          <c:y val="1.825783435849233E-2"/>
          <c:w val="0.30273757122932499"/>
          <c:h val="0.29069793264183191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845413718088421E-2"/>
          <c:y val="3.2224756738427063E-2"/>
          <c:w val="0.89346457709822502"/>
          <c:h val="0.657305867380260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 smoking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4"/>
              <c:layout>
                <c:manualLayout>
                  <c:x val="-2.900083234999272E-2"/>
                  <c:y val="-6.9542335475256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FA-44E7-B935-4C8840FE4907}"/>
                </c:ext>
              </c:extLst>
            </c:dLbl>
            <c:dLbl>
              <c:idx val="15"/>
              <c:layout>
                <c:manualLayout>
                  <c:x val="-2.562221059111925E-2"/>
                  <c:y val="-5.16727846036700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60-4290-A9D1-6B2CF80421B7}"/>
                </c:ext>
              </c:extLst>
            </c:dLbl>
            <c:dLbl>
              <c:idx val="16"/>
              <c:layout>
                <c:manualLayout>
                  <c:x val="-2.0945184968191727E-2"/>
                  <c:y val="-5.46510430822677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BA-4BF3-96B5-AE2879F51F74}"/>
                </c:ext>
              </c:extLst>
            </c:dLbl>
            <c:dLbl>
              <c:idx val="17"/>
              <c:layout>
                <c:manualLayout>
                  <c:x val="-2.2944999311253267E-2"/>
                  <c:y val="-5.97140824958837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C2-46C5-9A89-B30DA8D60030}"/>
                </c:ext>
              </c:extLst>
            </c:dLbl>
            <c:dLbl>
              <c:idx val="18"/>
              <c:layout>
                <c:manualLayout>
                  <c:x val="-2.8432750791880521E-3"/>
                  <c:y val="-5.07793070600907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78-47A6-8A31-416B366B237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Sep (N=15282)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24.1</c:v>
                </c:pt>
                <c:pt idx="1">
                  <c:v>22</c:v>
                </c:pt>
                <c:pt idx="2">
                  <c:v>21.5</c:v>
                </c:pt>
                <c:pt idx="3">
                  <c:v>21.4</c:v>
                </c:pt>
                <c:pt idx="4">
                  <c:v>20.8</c:v>
                </c:pt>
                <c:pt idx="5">
                  <c:v>20</c:v>
                </c:pt>
                <c:pt idx="6">
                  <c:v>19.2</c:v>
                </c:pt>
                <c:pt idx="7">
                  <c:v>18.5</c:v>
                </c:pt>
                <c:pt idx="8">
                  <c:v>18.7</c:v>
                </c:pt>
                <c:pt idx="9">
                  <c:v>18</c:v>
                </c:pt>
                <c:pt idx="10">
                  <c:v>17.2</c:v>
                </c:pt>
                <c:pt idx="11">
                  <c:v>17.2</c:v>
                </c:pt>
                <c:pt idx="12">
                  <c:v>15.4</c:v>
                </c:pt>
                <c:pt idx="13">
                  <c:v>14.8</c:v>
                </c:pt>
                <c:pt idx="14" formatCode="0.0">
                  <c:v>14.8</c:v>
                </c:pt>
                <c:pt idx="15">
                  <c:v>14.8</c:v>
                </c:pt>
                <c:pt idx="16">
                  <c:v>14.6</c:v>
                </c:pt>
                <c:pt idx="17">
                  <c:v>14.2</c:v>
                </c:pt>
                <c:pt idx="18">
                  <c:v>14.9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56-400C-A340-16353C7D8D15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Sep (N=15282)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24.7</c:v>
                </c:pt>
                <c:pt idx="1">
                  <c:v>22.6</c:v>
                </c:pt>
                <c:pt idx="2">
                  <c:v>22.1</c:v>
                </c:pt>
                <c:pt idx="3">
                  <c:v>21.9</c:v>
                </c:pt>
                <c:pt idx="4">
                  <c:v>21.3</c:v>
                </c:pt>
                <c:pt idx="5">
                  <c:v>20.6</c:v>
                </c:pt>
                <c:pt idx="6">
                  <c:v>19.8</c:v>
                </c:pt>
                <c:pt idx="7">
                  <c:v>19.100000000000001</c:v>
                </c:pt>
                <c:pt idx="8">
                  <c:v>19.3</c:v>
                </c:pt>
                <c:pt idx="9">
                  <c:v>18.5</c:v>
                </c:pt>
                <c:pt idx="10">
                  <c:v>17.7</c:v>
                </c:pt>
                <c:pt idx="11">
                  <c:v>17.7</c:v>
                </c:pt>
                <c:pt idx="12">
                  <c:v>15.9</c:v>
                </c:pt>
                <c:pt idx="13">
                  <c:v>15.3</c:v>
                </c:pt>
                <c:pt idx="14" formatCode="0.0">
                  <c:v>15.3</c:v>
                </c:pt>
                <c:pt idx="15">
                  <c:v>15.3</c:v>
                </c:pt>
                <c:pt idx="16">
                  <c:v>15.1</c:v>
                </c:pt>
                <c:pt idx="17">
                  <c:v>14.7</c:v>
                </c:pt>
                <c:pt idx="18">
                  <c:v>15.5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56-400C-A340-16353C7D8D15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Sep (N=15282)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23.6</c:v>
                </c:pt>
                <c:pt idx="1">
                  <c:v>21.4</c:v>
                </c:pt>
                <c:pt idx="2">
                  <c:v>21</c:v>
                </c:pt>
                <c:pt idx="3">
                  <c:v>20.8</c:v>
                </c:pt>
                <c:pt idx="4">
                  <c:v>20.2</c:v>
                </c:pt>
                <c:pt idx="5">
                  <c:v>19.5</c:v>
                </c:pt>
                <c:pt idx="6">
                  <c:v>18.7</c:v>
                </c:pt>
                <c:pt idx="7">
                  <c:v>18</c:v>
                </c:pt>
                <c:pt idx="8">
                  <c:v>18.2</c:v>
                </c:pt>
                <c:pt idx="9">
                  <c:v>17.5</c:v>
                </c:pt>
                <c:pt idx="10">
                  <c:v>16.7</c:v>
                </c:pt>
                <c:pt idx="11">
                  <c:v>16.7</c:v>
                </c:pt>
                <c:pt idx="12">
                  <c:v>15</c:v>
                </c:pt>
                <c:pt idx="13">
                  <c:v>14.3</c:v>
                </c:pt>
                <c:pt idx="14" formatCode="0.0">
                  <c:v>14.3</c:v>
                </c:pt>
                <c:pt idx="15">
                  <c:v>14.3</c:v>
                </c:pt>
                <c:pt idx="16">
                  <c:v>14.1</c:v>
                </c:pt>
                <c:pt idx="17">
                  <c:v>13.8</c:v>
                </c:pt>
                <c:pt idx="18">
                  <c:v>14.4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56-400C-A340-16353C7D8D1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Daily cigarette smoking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6600461370633268E-2"/>
                  <c:y val="4.1546705776437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8B-465F-9FA1-4ED1524412D0}"/>
                </c:ext>
              </c:extLst>
            </c:dLbl>
            <c:dLbl>
              <c:idx val="1"/>
              <c:layout>
                <c:manualLayout>
                  <c:x val="-3.2048640684173298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8B-465F-9FA1-4ED1524412D0}"/>
                </c:ext>
              </c:extLst>
            </c:dLbl>
            <c:dLbl>
              <c:idx val="2"/>
              <c:layout>
                <c:manualLayout>
                  <c:x val="-2.622613325699974E-2"/>
                  <c:y val="3.559018881924246E-2"/>
                </c:manualLayout>
              </c:layout>
              <c:tx>
                <c:rich>
                  <a:bodyPr/>
                  <a:lstStyle/>
                  <a:p>
                    <a:fld id="{C1175960-BEA7-46C5-8D18-6588C93590A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18B-465F-9FA1-4ED1524412D0}"/>
                </c:ext>
              </c:extLst>
            </c:dLbl>
            <c:dLbl>
              <c:idx val="3"/>
              <c:layout>
                <c:manualLayout>
                  <c:x val="-3.6600461370633254E-2"/>
                  <c:y val="2.96336718620470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18B-465F-9FA1-4ED1524412D0}"/>
                </c:ext>
              </c:extLst>
            </c:dLbl>
            <c:dLbl>
              <c:idx val="4"/>
              <c:layout>
                <c:manualLayout>
                  <c:x val="-3.5083187808479993E-2"/>
                  <c:y val="2.36771549048516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8B-465F-9FA1-4ED1524412D0}"/>
                </c:ext>
              </c:extLst>
            </c:dLbl>
            <c:dLbl>
              <c:idx val="5"/>
              <c:layout>
                <c:manualLayout>
                  <c:x val="-3.3812501067766336E-2"/>
                  <c:y val="1.7720637947656288E-2"/>
                </c:manualLayout>
              </c:layout>
              <c:tx>
                <c:rich>
                  <a:bodyPr/>
                  <a:lstStyle/>
                  <a:p>
                    <a:fld id="{2DEC3E9A-2D10-42A4-A9C2-4F2BAD8FE9E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18B-465F-9FA1-4ED1524412D0}"/>
                </c:ext>
              </c:extLst>
            </c:dLbl>
            <c:dLbl>
              <c:idx val="6"/>
              <c:layout>
                <c:manualLayout>
                  <c:x val="-3.8117734932786626E-2"/>
                  <c:y val="2.36771549048516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18B-465F-9FA1-4ED1524412D0}"/>
                </c:ext>
              </c:extLst>
            </c:dLbl>
            <c:dLbl>
              <c:idx val="7"/>
              <c:layout>
                <c:manualLayout>
                  <c:x val="-3.5083187808479938E-2"/>
                  <c:y val="1.77206379476562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18B-465F-9FA1-4ED1524412D0}"/>
                </c:ext>
              </c:extLst>
            </c:dLbl>
            <c:dLbl>
              <c:idx val="8"/>
              <c:layout>
                <c:manualLayout>
                  <c:x val="-3.2048640684173298E-2"/>
                  <c:y val="3.85684472978400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18B-465F-9FA1-4ED1524412D0}"/>
                </c:ext>
              </c:extLst>
            </c:dLbl>
            <c:dLbl>
              <c:idx val="9"/>
              <c:layout>
                <c:manualLayout>
                  <c:x val="-3.0531367122019978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18B-465F-9FA1-4ED1524412D0}"/>
                </c:ext>
              </c:extLst>
            </c:dLbl>
            <c:dLbl>
              <c:idx val="10"/>
              <c:layout>
                <c:manualLayout>
                  <c:x val="-2.9014093559866769E-2"/>
                  <c:y val="3.2611930340644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18B-465F-9FA1-4ED1524412D0}"/>
                </c:ext>
              </c:extLst>
            </c:dLbl>
            <c:dLbl>
              <c:idx val="11"/>
              <c:layout>
                <c:manualLayout>
                  <c:x val="-3.2048640684173409E-2"/>
                  <c:y val="2.66554133834493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18B-465F-9FA1-4ED1524412D0}"/>
                </c:ext>
              </c:extLst>
            </c:dLbl>
            <c:dLbl>
              <c:idx val="12"/>
              <c:layout>
                <c:manualLayout>
                  <c:x val="-3.3565914246326614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18B-465F-9FA1-4ED1524412D0}"/>
                </c:ext>
              </c:extLst>
            </c:dLbl>
            <c:dLbl>
              <c:idx val="13"/>
              <c:layout>
                <c:manualLayout>
                  <c:x val="-3.2776931994006886E-2"/>
                  <c:y val="2.96336718620469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18B-465F-9FA1-4ED1524412D0}"/>
                </c:ext>
              </c:extLst>
            </c:dLbl>
            <c:dLbl>
              <c:idx val="14"/>
              <c:layout>
                <c:manualLayout>
                  <c:x val="-3.2776931994006886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18B-465F-9FA1-4ED1524412D0}"/>
                </c:ext>
              </c:extLst>
            </c:dLbl>
            <c:dLbl>
              <c:idx val="15"/>
              <c:layout>
                <c:manualLayout>
                  <c:x val="-2.9742384869700361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18B-465F-9FA1-4ED1524412D0}"/>
                </c:ext>
              </c:extLst>
            </c:dLbl>
            <c:dLbl>
              <c:idx val="16"/>
              <c:layout>
                <c:manualLayout>
                  <c:x val="-1.7019269493709705E-2"/>
                  <c:y val="4.15467057764378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18B-465F-9FA1-4ED1524412D0}"/>
                </c:ext>
              </c:extLst>
            </c:dLbl>
            <c:dLbl>
              <c:idx val="17"/>
              <c:layout>
                <c:manualLayout>
                  <c:x val="-1.6875905062640213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C2-46C5-9A89-B30DA8D60030}"/>
                </c:ext>
              </c:extLst>
            </c:dLbl>
            <c:dLbl>
              <c:idx val="18"/>
              <c:layout>
                <c:manualLayout>
                  <c:x val="-1.3260015170346215E-3"/>
                  <c:y val="1.77206379476562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78-47A6-8A31-416B366B23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Sep (N=15282)</c:v>
                </c:pt>
              </c:strCache>
            </c:strRef>
          </c:cat>
          <c:val>
            <c:numRef>
              <c:f>Sheet1!$E$2:$E$20</c:f>
              <c:numCache>
                <c:formatCode>General</c:formatCode>
                <c:ptCount val="19"/>
                <c:pt idx="0">
                  <c:v>21.5</c:v>
                </c:pt>
                <c:pt idx="1">
                  <c:v>19.899999999999999</c:v>
                </c:pt>
                <c:pt idx="2">
                  <c:v>19</c:v>
                </c:pt>
                <c:pt idx="3">
                  <c:v>18.899999999999999</c:v>
                </c:pt>
                <c:pt idx="4">
                  <c:v>18.899999999999999</c:v>
                </c:pt>
                <c:pt idx="5">
                  <c:v>18</c:v>
                </c:pt>
                <c:pt idx="6">
                  <c:v>16.8</c:v>
                </c:pt>
                <c:pt idx="7">
                  <c:v>16.399999999999999</c:v>
                </c:pt>
                <c:pt idx="8">
                  <c:v>16.399999999999999</c:v>
                </c:pt>
                <c:pt idx="9">
                  <c:v>15.9</c:v>
                </c:pt>
                <c:pt idx="10">
                  <c:v>14.8</c:v>
                </c:pt>
                <c:pt idx="11">
                  <c:v>14.5</c:v>
                </c:pt>
                <c:pt idx="12">
                  <c:v>13.4</c:v>
                </c:pt>
                <c:pt idx="13">
                  <c:v>11.7</c:v>
                </c:pt>
                <c:pt idx="14">
                  <c:v>11.4</c:v>
                </c:pt>
                <c:pt idx="15">
                  <c:v>11.3</c:v>
                </c:pt>
                <c:pt idx="16">
                  <c:v>11</c:v>
                </c:pt>
                <c:pt idx="17">
                  <c:v>10.4</c:v>
                </c:pt>
                <c:pt idx="18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18B-465F-9FA1-4ED1524412D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Lower 95% CI2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Sep (N=15282)</c:v>
                </c:pt>
              </c:strCache>
            </c:strRef>
          </c:cat>
          <c:val>
            <c:numRef>
              <c:f>Sheet1!$F$2:$F$20</c:f>
              <c:numCache>
                <c:formatCode>General</c:formatCode>
                <c:ptCount val="19"/>
                <c:pt idx="0">
                  <c:v>22.1</c:v>
                </c:pt>
                <c:pt idx="1">
                  <c:v>20.5</c:v>
                </c:pt>
                <c:pt idx="2">
                  <c:v>19.5</c:v>
                </c:pt>
                <c:pt idx="3">
                  <c:v>19.399999999999999</c:v>
                </c:pt>
                <c:pt idx="4">
                  <c:v>19.399999999999999</c:v>
                </c:pt>
                <c:pt idx="5">
                  <c:v>18.600000000000001</c:v>
                </c:pt>
                <c:pt idx="6">
                  <c:v>17.3</c:v>
                </c:pt>
                <c:pt idx="7">
                  <c:v>16.899999999999999</c:v>
                </c:pt>
                <c:pt idx="8">
                  <c:v>17</c:v>
                </c:pt>
                <c:pt idx="9">
                  <c:v>16.399999999999999</c:v>
                </c:pt>
                <c:pt idx="10">
                  <c:v>15.2</c:v>
                </c:pt>
                <c:pt idx="11">
                  <c:v>14.9</c:v>
                </c:pt>
                <c:pt idx="12">
                  <c:v>13.9</c:v>
                </c:pt>
                <c:pt idx="13">
                  <c:v>12.2</c:v>
                </c:pt>
                <c:pt idx="14">
                  <c:v>11.9</c:v>
                </c:pt>
                <c:pt idx="15">
                  <c:v>11.7</c:v>
                </c:pt>
                <c:pt idx="16">
                  <c:v>11.5</c:v>
                </c:pt>
                <c:pt idx="17">
                  <c:v>10.8</c:v>
                </c:pt>
                <c:pt idx="18">
                  <c:v>10.9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18B-465F-9FA1-4ED1524412D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Upper 95% CI2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Sep (N=15282)</c:v>
                </c:pt>
              </c:strCache>
            </c:strRef>
          </c:cat>
          <c:val>
            <c:numRef>
              <c:f>Sheet1!$G$2:$G$20</c:f>
              <c:numCache>
                <c:formatCode>General</c:formatCode>
                <c:ptCount val="19"/>
                <c:pt idx="0">
                  <c:v>21</c:v>
                </c:pt>
                <c:pt idx="1">
                  <c:v>19.399999999999999</c:v>
                </c:pt>
                <c:pt idx="2">
                  <c:v>18.399999999999999</c:v>
                </c:pt>
                <c:pt idx="3">
                  <c:v>18.399999999999999</c:v>
                </c:pt>
                <c:pt idx="4">
                  <c:v>18.399999999999999</c:v>
                </c:pt>
                <c:pt idx="5">
                  <c:v>17.5</c:v>
                </c:pt>
                <c:pt idx="6">
                  <c:v>16.399999999999999</c:v>
                </c:pt>
                <c:pt idx="7">
                  <c:v>15.9</c:v>
                </c:pt>
                <c:pt idx="8">
                  <c:v>15.9</c:v>
                </c:pt>
                <c:pt idx="9">
                  <c:v>15.4</c:v>
                </c:pt>
                <c:pt idx="10">
                  <c:v>14.3</c:v>
                </c:pt>
                <c:pt idx="11">
                  <c:v>14</c:v>
                </c:pt>
                <c:pt idx="12">
                  <c:v>13</c:v>
                </c:pt>
                <c:pt idx="13">
                  <c:v>11.2</c:v>
                </c:pt>
                <c:pt idx="14">
                  <c:v>11</c:v>
                </c:pt>
                <c:pt idx="15">
                  <c:v>10.9</c:v>
                </c:pt>
                <c:pt idx="16">
                  <c:v>10.6</c:v>
                </c:pt>
                <c:pt idx="17">
                  <c:v>10</c:v>
                </c:pt>
                <c:pt idx="18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18B-465F-9FA1-4ED1524412D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40000"/>
                  <a:lumOff val="60000"/>
                </a:schemeClr>
              </a:solidFill>
              <a:prstDash val="sysDot"/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Sep (N=15282)</c:v>
                </c:pt>
              </c:strCache>
            </c:strRef>
          </c:cat>
          <c:val>
            <c:numRef>
              <c:f>Sheet1!$H$2:$H$19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12-4D62-A717-5EDD592EBC2E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20000"/>
                  <a:lumOff val="80000"/>
                </a:schemeClr>
              </a:solidFill>
              <a:prstDash val="sysDot"/>
            </a:ln>
          </c:spPr>
          <c:marker>
            <c:symbol val="none"/>
          </c:marker>
          <c:val>
            <c:numRef>
              <c:f>Sheet1!$I$2:$I$19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12-4D62-A717-5EDD592EBC2E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20000"/>
                  <a:lumOff val="80000"/>
                </a:schemeClr>
              </a:solidFill>
              <a:prstDash val="sysDot"/>
            </a:ln>
          </c:spPr>
          <c:marker>
            <c:symbol val="none"/>
          </c:marker>
          <c:val>
            <c:numRef>
              <c:f>Sheet1!$J$2:$J$19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12-4D62-A717-5EDD592EB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2263040"/>
        <c:axId val="122264576"/>
      </c:lineChart>
      <c:catAx>
        <c:axId val="122263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2264576"/>
        <c:crosses val="autoZero"/>
        <c:auto val="1"/>
        <c:lblAlgn val="ctr"/>
        <c:lblOffset val="100"/>
        <c:noMultiLvlLbl val="0"/>
      </c:catAx>
      <c:valAx>
        <c:axId val="1222645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226304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78138345959160016"/>
          <c:y val="2.6999437414008648E-2"/>
          <c:w val="0.21861654040839987"/>
          <c:h val="0.16231813569461548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147516902198134E-2"/>
          <c:y val="4.7116049131415538E-2"/>
          <c:w val="0.89192059051460104"/>
          <c:h val="0.689137587802929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3.260849804053037E-2"/>
                  <c:y val="-6.9542335475256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F68-4ABC-AD9D-0E1F5B74AF1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Sep (N=2925)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6.7</c:v>
                </c:pt>
                <c:pt idx="1">
                  <c:v>5.6</c:v>
                </c:pt>
                <c:pt idx="2">
                  <c:v>5</c:v>
                </c:pt>
                <c:pt idx="3">
                  <c:v>4.8</c:v>
                </c:pt>
                <c:pt idx="4">
                  <c:v>4.5999999999999996</c:v>
                </c:pt>
                <c:pt idx="5">
                  <c:v>6.2</c:v>
                </c:pt>
                <c:pt idx="6">
                  <c:v>6.2</c:v>
                </c:pt>
                <c:pt idx="7">
                  <c:v>7.2</c:v>
                </c:pt>
                <c:pt idx="8">
                  <c:v>6.2</c:v>
                </c:pt>
                <c:pt idx="9">
                  <c:v>6</c:v>
                </c:pt>
                <c:pt idx="10">
                  <c:v>6.4</c:v>
                </c:pt>
                <c:pt idx="11">
                  <c:v>5.4</c:v>
                </c:pt>
                <c:pt idx="12">
                  <c:v>4.3</c:v>
                </c:pt>
                <c:pt idx="13">
                  <c:v>8</c:v>
                </c:pt>
                <c:pt idx="14">
                  <c:v>9.1999999999999993</c:v>
                </c:pt>
                <c:pt idx="15">
                  <c:v>9</c:v>
                </c:pt>
                <c:pt idx="16">
                  <c:v>8.5</c:v>
                </c:pt>
                <c:pt idx="17">
                  <c:v>10</c:v>
                </c:pt>
                <c:pt idx="18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98-407B-A7D3-D68BC9D2E8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Sep (N=2925)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6</c:v>
                </c:pt>
                <c:pt idx="1">
                  <c:v>4.9000000000000004</c:v>
                </c:pt>
                <c:pt idx="2">
                  <c:v>4.4000000000000004</c:v>
                </c:pt>
                <c:pt idx="3">
                  <c:v>4.2</c:v>
                </c:pt>
                <c:pt idx="4">
                  <c:v>4</c:v>
                </c:pt>
                <c:pt idx="5">
                  <c:v>5.5</c:v>
                </c:pt>
                <c:pt idx="6">
                  <c:v>5.5</c:v>
                </c:pt>
                <c:pt idx="7">
                  <c:v>6.4</c:v>
                </c:pt>
                <c:pt idx="8">
                  <c:v>5.4</c:v>
                </c:pt>
                <c:pt idx="9">
                  <c:v>5.3</c:v>
                </c:pt>
                <c:pt idx="10">
                  <c:v>5.6</c:v>
                </c:pt>
                <c:pt idx="11">
                  <c:v>4.7</c:v>
                </c:pt>
                <c:pt idx="12">
                  <c:v>3.6</c:v>
                </c:pt>
                <c:pt idx="13">
                  <c:v>7</c:v>
                </c:pt>
                <c:pt idx="14">
                  <c:v>8.3000000000000007</c:v>
                </c:pt>
                <c:pt idx="15">
                  <c:v>8.1</c:v>
                </c:pt>
                <c:pt idx="16">
                  <c:v>7.6</c:v>
                </c:pt>
                <c:pt idx="17">
                  <c:v>9</c:v>
                </c:pt>
                <c:pt idx="18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98-407B-A7D3-D68BC9D2E82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Upper 95% CI2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Sep (N=2925)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7.3</c:v>
                </c:pt>
                <c:pt idx="1">
                  <c:v>6.2</c:v>
                </c:pt>
                <c:pt idx="2">
                  <c:v>5.6</c:v>
                </c:pt>
                <c:pt idx="3">
                  <c:v>5.3</c:v>
                </c:pt>
                <c:pt idx="4">
                  <c:v>5.2</c:v>
                </c:pt>
                <c:pt idx="5">
                  <c:v>6.9</c:v>
                </c:pt>
                <c:pt idx="6">
                  <c:v>6.8</c:v>
                </c:pt>
                <c:pt idx="7">
                  <c:v>8</c:v>
                </c:pt>
                <c:pt idx="8">
                  <c:v>6.9</c:v>
                </c:pt>
                <c:pt idx="9">
                  <c:v>6.7</c:v>
                </c:pt>
                <c:pt idx="10">
                  <c:v>7.2</c:v>
                </c:pt>
                <c:pt idx="11">
                  <c:v>6.1</c:v>
                </c:pt>
                <c:pt idx="12">
                  <c:v>4.9000000000000004</c:v>
                </c:pt>
                <c:pt idx="13">
                  <c:v>8.9</c:v>
                </c:pt>
                <c:pt idx="14">
                  <c:v>10.1</c:v>
                </c:pt>
                <c:pt idx="15">
                  <c:v>9.9</c:v>
                </c:pt>
                <c:pt idx="16">
                  <c:v>9.3000000000000007</c:v>
                </c:pt>
                <c:pt idx="17">
                  <c:v>10.9</c:v>
                </c:pt>
                <c:pt idx="18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698-407B-A7D3-D68BC9D2E8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858176"/>
        <c:axId val="127859712"/>
      </c:lineChart>
      <c:catAx>
        <c:axId val="127858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127859712"/>
        <c:crosses val="autoZero"/>
        <c:auto val="1"/>
        <c:lblAlgn val="ctr"/>
        <c:lblOffset val="100"/>
        <c:noMultiLvlLbl val="0"/>
      </c:catAx>
      <c:valAx>
        <c:axId val="127859712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r>
                  <a:rPr lang="en-GB" sz="1400" b="0" dirty="0"/>
                  <a:t> 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7858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07531021882254"/>
          <c:y val="2.3289986764334806E-2"/>
          <c:w val="0.89292468978117745"/>
          <c:h val="0.6801684991168406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3.659910281766262E-2"/>
                  <c:y val="-5.46510558984071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BDD-4671-A284-4FF3A560DA11}"/>
                </c:ext>
              </c:extLst>
            </c:dLbl>
            <c:dLbl>
              <c:idx val="14"/>
              <c:layout>
                <c:manualLayout>
                  <c:x val="-3.660366569793528E-2"/>
                  <c:y val="-7.84771293146064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09-4AD4-B50B-46706BD7F7FC}"/>
                </c:ext>
              </c:extLst>
            </c:dLbl>
            <c:dLbl>
              <c:idx val="15"/>
              <c:layout>
                <c:manualLayout>
                  <c:x val="-4.2809543095983907E-2"/>
                  <c:y val="-4.8247798667803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90-4F07-9EB6-A30DE928E9BF}"/>
                </c:ext>
              </c:extLst>
            </c:dLbl>
            <c:dLbl>
              <c:idx val="16"/>
              <c:layout>
                <c:manualLayout>
                  <c:x val="-3.9759617861178799E-2"/>
                  <c:y val="-5.4204317021853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990-4F07-9EB6-A30DE928E9BF}"/>
                </c:ext>
              </c:extLst>
            </c:dLbl>
            <c:dLbl>
              <c:idx val="17"/>
              <c:layout>
                <c:manualLayout>
                  <c:x val="-4.2698953287273168E-2"/>
                  <c:y val="-4.3780409902266212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/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644796461318252E-2"/>
                      <c:h val="6.67130055653580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5909-4DD2-A649-FD963419501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Sep (N=2839)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42.5</c:v>
                </c:pt>
                <c:pt idx="1">
                  <c:v>39.799999999999997</c:v>
                </c:pt>
                <c:pt idx="2">
                  <c:v>37</c:v>
                </c:pt>
                <c:pt idx="3">
                  <c:v>35.9</c:v>
                </c:pt>
                <c:pt idx="4">
                  <c:v>33.5</c:v>
                </c:pt>
                <c:pt idx="5">
                  <c:v>34.4</c:v>
                </c:pt>
                <c:pt idx="6">
                  <c:v>38.5</c:v>
                </c:pt>
                <c:pt idx="7">
                  <c:v>37.299999999999997</c:v>
                </c:pt>
                <c:pt idx="8">
                  <c:v>32.5</c:v>
                </c:pt>
                <c:pt idx="9">
                  <c:v>30.9</c:v>
                </c:pt>
                <c:pt idx="10">
                  <c:v>34.299999999999997</c:v>
                </c:pt>
                <c:pt idx="11">
                  <c:v>30.1</c:v>
                </c:pt>
                <c:pt idx="12">
                  <c:v>29.1</c:v>
                </c:pt>
                <c:pt idx="13">
                  <c:v>36.1</c:v>
                </c:pt>
                <c:pt idx="14">
                  <c:v>37.799999999999997</c:v>
                </c:pt>
                <c:pt idx="15">
                  <c:v>37</c:v>
                </c:pt>
                <c:pt idx="16">
                  <c:v>36.1</c:v>
                </c:pt>
                <c:pt idx="17">
                  <c:v>37.799999999999997</c:v>
                </c:pt>
                <c:pt idx="18">
                  <c:v>35.299999999999997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94-4BB8-95F5-771162A738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Sep (N=2839)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43.8</c:v>
                </c:pt>
                <c:pt idx="1">
                  <c:v>41.3</c:v>
                </c:pt>
                <c:pt idx="2">
                  <c:v>38.299999999999997</c:v>
                </c:pt>
                <c:pt idx="3">
                  <c:v>37.1</c:v>
                </c:pt>
                <c:pt idx="4">
                  <c:v>34.799999999999997</c:v>
                </c:pt>
                <c:pt idx="5">
                  <c:v>35.799999999999997</c:v>
                </c:pt>
                <c:pt idx="6">
                  <c:v>39.9</c:v>
                </c:pt>
                <c:pt idx="7">
                  <c:v>38.799999999999997</c:v>
                </c:pt>
                <c:pt idx="8">
                  <c:v>33.9</c:v>
                </c:pt>
                <c:pt idx="9">
                  <c:v>32.299999999999997</c:v>
                </c:pt>
                <c:pt idx="10">
                  <c:v>35.799999999999997</c:v>
                </c:pt>
                <c:pt idx="11">
                  <c:v>31.6</c:v>
                </c:pt>
                <c:pt idx="12">
                  <c:v>30.7</c:v>
                </c:pt>
                <c:pt idx="13">
                  <c:v>37.799999999999997</c:v>
                </c:pt>
                <c:pt idx="14">
                  <c:v>39.4</c:v>
                </c:pt>
                <c:pt idx="15">
                  <c:v>38.6</c:v>
                </c:pt>
                <c:pt idx="16">
                  <c:v>37.700000000000003</c:v>
                </c:pt>
                <c:pt idx="17">
                  <c:v>39.299999999999997</c:v>
                </c:pt>
                <c:pt idx="18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94-4BB8-95F5-771162A738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Sep (N=2839)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41.3</c:v>
                </c:pt>
                <c:pt idx="1">
                  <c:v>38.4</c:v>
                </c:pt>
                <c:pt idx="2">
                  <c:v>35.6</c:v>
                </c:pt>
                <c:pt idx="3">
                  <c:v>34.6</c:v>
                </c:pt>
                <c:pt idx="4">
                  <c:v>32.200000000000003</c:v>
                </c:pt>
                <c:pt idx="5">
                  <c:v>33.1</c:v>
                </c:pt>
                <c:pt idx="6">
                  <c:v>37.1</c:v>
                </c:pt>
                <c:pt idx="7">
                  <c:v>35.799999999999997</c:v>
                </c:pt>
                <c:pt idx="8">
                  <c:v>31</c:v>
                </c:pt>
                <c:pt idx="9">
                  <c:v>29.4</c:v>
                </c:pt>
                <c:pt idx="10">
                  <c:v>32.700000000000003</c:v>
                </c:pt>
                <c:pt idx="11">
                  <c:v>28.7</c:v>
                </c:pt>
                <c:pt idx="12">
                  <c:v>27.6</c:v>
                </c:pt>
                <c:pt idx="13">
                  <c:v>34.4</c:v>
                </c:pt>
                <c:pt idx="14">
                  <c:v>36.200000000000003</c:v>
                </c:pt>
                <c:pt idx="15">
                  <c:v>35.4</c:v>
                </c:pt>
                <c:pt idx="16">
                  <c:v>34.5</c:v>
                </c:pt>
                <c:pt idx="17">
                  <c:v>36.200000000000003</c:v>
                </c:pt>
                <c:pt idx="18">
                  <c:v>33.5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94-4BB8-95F5-771162A73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242432"/>
        <c:axId val="42243200"/>
      </c:lineChart>
      <c:catAx>
        <c:axId val="42242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42243200"/>
        <c:crosses val="autoZero"/>
        <c:auto val="1"/>
        <c:lblAlgn val="ctr"/>
        <c:lblOffset val="100"/>
        <c:noMultiLvlLbl val="0"/>
      </c:catAx>
      <c:valAx>
        <c:axId val="42243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4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955798794381471E-2"/>
          <c:y val="3.818127369562245E-2"/>
          <c:w val="0.89283418899560629"/>
          <c:h val="0.701887348193826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Sep (N=1001)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15.7</c:v>
                </c:pt>
                <c:pt idx="1">
                  <c:v>14.1</c:v>
                </c:pt>
                <c:pt idx="2">
                  <c:v>13.6</c:v>
                </c:pt>
                <c:pt idx="3">
                  <c:v>13.4</c:v>
                </c:pt>
                <c:pt idx="4">
                  <c:v>13.7</c:v>
                </c:pt>
                <c:pt idx="5">
                  <c:v>17.600000000000001</c:v>
                </c:pt>
                <c:pt idx="6">
                  <c:v>15.8</c:v>
                </c:pt>
                <c:pt idx="7">
                  <c:v>19</c:v>
                </c:pt>
                <c:pt idx="8">
                  <c:v>17.8</c:v>
                </c:pt>
                <c:pt idx="9">
                  <c:v>18.5</c:v>
                </c:pt>
                <c:pt idx="10">
                  <c:v>17.8</c:v>
                </c:pt>
                <c:pt idx="11">
                  <c:v>16.399999999999999</c:v>
                </c:pt>
                <c:pt idx="12">
                  <c:v>14.2</c:v>
                </c:pt>
                <c:pt idx="13">
                  <c:v>21.5</c:v>
                </c:pt>
                <c:pt idx="14">
                  <c:v>24.6</c:v>
                </c:pt>
                <c:pt idx="15">
                  <c:v>26</c:v>
                </c:pt>
                <c:pt idx="16">
                  <c:v>24.5</c:v>
                </c:pt>
                <c:pt idx="17">
                  <c:v>27.1</c:v>
                </c:pt>
                <c:pt idx="18">
                  <c:v>29.5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3B-44F1-99F4-841CB503C7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Sep (N=1001)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17.100000000000001</c:v>
                </c:pt>
                <c:pt idx="1">
                  <c:v>15.6</c:v>
                </c:pt>
                <c:pt idx="2">
                  <c:v>15.2</c:v>
                </c:pt>
                <c:pt idx="3">
                  <c:v>14.9</c:v>
                </c:pt>
                <c:pt idx="4">
                  <c:v>15.4</c:v>
                </c:pt>
                <c:pt idx="5">
                  <c:v>19.399999999999999</c:v>
                </c:pt>
                <c:pt idx="6">
                  <c:v>17.600000000000001</c:v>
                </c:pt>
                <c:pt idx="7">
                  <c:v>21</c:v>
                </c:pt>
                <c:pt idx="8">
                  <c:v>19.899999999999999</c:v>
                </c:pt>
                <c:pt idx="9">
                  <c:v>20.6</c:v>
                </c:pt>
                <c:pt idx="10">
                  <c:v>19.899999999999999</c:v>
                </c:pt>
                <c:pt idx="11">
                  <c:v>18.600000000000001</c:v>
                </c:pt>
                <c:pt idx="12">
                  <c:v>16.3</c:v>
                </c:pt>
                <c:pt idx="13">
                  <c:v>23.9</c:v>
                </c:pt>
                <c:pt idx="14">
                  <c:v>27</c:v>
                </c:pt>
                <c:pt idx="15">
                  <c:v>28.4</c:v>
                </c:pt>
                <c:pt idx="16">
                  <c:v>26.8</c:v>
                </c:pt>
                <c:pt idx="17">
                  <c:v>29.5</c:v>
                </c:pt>
                <c:pt idx="18">
                  <c:v>32.299999999999997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3B-44F1-99F4-841CB503C7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Sheet1!$A$2:$A$20</c:f>
              <c:strCache>
                <c:ptCount val="19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Sep (N=1001)</c:v>
                </c:pt>
              </c:strCache>
            </c:str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14.3</c:v>
                </c:pt>
                <c:pt idx="1">
                  <c:v>12.5</c:v>
                </c:pt>
                <c:pt idx="2">
                  <c:v>12</c:v>
                </c:pt>
                <c:pt idx="3">
                  <c:v>11.9</c:v>
                </c:pt>
                <c:pt idx="4">
                  <c:v>12.1</c:v>
                </c:pt>
                <c:pt idx="5">
                  <c:v>15.7</c:v>
                </c:pt>
                <c:pt idx="6">
                  <c:v>14.2</c:v>
                </c:pt>
                <c:pt idx="7">
                  <c:v>17</c:v>
                </c:pt>
                <c:pt idx="8">
                  <c:v>15.8</c:v>
                </c:pt>
                <c:pt idx="9">
                  <c:v>16.3</c:v>
                </c:pt>
                <c:pt idx="10">
                  <c:v>15.7</c:v>
                </c:pt>
                <c:pt idx="11">
                  <c:v>14.3</c:v>
                </c:pt>
                <c:pt idx="12">
                  <c:v>11.9</c:v>
                </c:pt>
                <c:pt idx="13">
                  <c:v>19.100000000000001</c:v>
                </c:pt>
                <c:pt idx="14">
                  <c:v>22.3</c:v>
                </c:pt>
                <c:pt idx="15">
                  <c:v>23.7</c:v>
                </c:pt>
                <c:pt idx="16">
                  <c:v>22.2</c:v>
                </c:pt>
                <c:pt idx="17">
                  <c:v>24.8</c:v>
                </c:pt>
                <c:pt idx="18">
                  <c:v>26.6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F3B-44F1-99F4-841CB503C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293504"/>
        <c:axId val="42303488"/>
      </c:lineChart>
      <c:catAx>
        <c:axId val="4229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42303488"/>
        <c:crosses val="autoZero"/>
        <c:auto val="1"/>
        <c:lblAlgn val="ctr"/>
        <c:lblOffset val="100"/>
        <c:noMultiLvlLbl val="0"/>
      </c:catAx>
      <c:valAx>
        <c:axId val="4230348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93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51069310780599E-2"/>
          <c:y val="3.3826834200809862E-2"/>
          <c:w val="0.8521347331583552"/>
          <c:h val="0.759844037611443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More harmful</c:v>
                </c:pt>
              </c:strCache>
            </c:strRef>
          </c:tx>
          <c:spPr>
            <a:ln w="2222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Sheet1!$A$3:$A$45</c:f>
              <c:strCache>
                <c:ptCount val="43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</c:strCache>
            </c:strRef>
          </c:cat>
          <c:val>
            <c:numRef>
              <c:f>Sheet1!$B$3:$B$45</c:f>
              <c:numCache>
                <c:formatCode>General</c:formatCode>
                <c:ptCount val="43"/>
                <c:pt idx="0">
                  <c:v>11</c:v>
                </c:pt>
                <c:pt idx="1">
                  <c:v>13.7</c:v>
                </c:pt>
                <c:pt idx="2">
                  <c:v>11.2</c:v>
                </c:pt>
                <c:pt idx="3">
                  <c:v>11.5</c:v>
                </c:pt>
                <c:pt idx="4">
                  <c:v>14.6</c:v>
                </c:pt>
                <c:pt idx="5">
                  <c:v>11.7</c:v>
                </c:pt>
                <c:pt idx="6">
                  <c:v>10.8</c:v>
                </c:pt>
                <c:pt idx="7">
                  <c:v>10.5</c:v>
                </c:pt>
                <c:pt idx="8">
                  <c:v>13.8</c:v>
                </c:pt>
                <c:pt idx="9">
                  <c:v>14.1</c:v>
                </c:pt>
                <c:pt idx="10">
                  <c:v>14</c:v>
                </c:pt>
                <c:pt idx="11">
                  <c:v>13.6</c:v>
                </c:pt>
                <c:pt idx="12">
                  <c:v>12.9</c:v>
                </c:pt>
                <c:pt idx="13">
                  <c:v>15.6</c:v>
                </c:pt>
                <c:pt idx="14">
                  <c:v>13.4</c:v>
                </c:pt>
                <c:pt idx="15">
                  <c:v>15.4</c:v>
                </c:pt>
                <c:pt idx="16">
                  <c:v>14.9</c:v>
                </c:pt>
                <c:pt idx="17">
                  <c:v>12.8</c:v>
                </c:pt>
                <c:pt idx="18">
                  <c:v>16.2</c:v>
                </c:pt>
                <c:pt idx="19">
                  <c:v>22.4</c:v>
                </c:pt>
                <c:pt idx="20">
                  <c:v>20.100000000000001</c:v>
                </c:pt>
                <c:pt idx="21">
                  <c:v>15.4</c:v>
                </c:pt>
                <c:pt idx="22">
                  <c:v>17.600000000000001</c:v>
                </c:pt>
                <c:pt idx="23">
                  <c:v>16.3</c:v>
                </c:pt>
                <c:pt idx="24">
                  <c:v>12.1</c:v>
                </c:pt>
                <c:pt idx="25">
                  <c:v>16.3</c:v>
                </c:pt>
                <c:pt idx="26">
                  <c:v>14</c:v>
                </c:pt>
                <c:pt idx="27">
                  <c:v>14.7</c:v>
                </c:pt>
                <c:pt idx="28">
                  <c:v>19.2</c:v>
                </c:pt>
                <c:pt idx="29">
                  <c:v>21.2</c:v>
                </c:pt>
                <c:pt idx="30">
                  <c:v>20.3</c:v>
                </c:pt>
                <c:pt idx="31">
                  <c:v>23.4</c:v>
                </c:pt>
                <c:pt idx="32">
                  <c:v>24.3</c:v>
                </c:pt>
                <c:pt idx="33">
                  <c:v>29.3</c:v>
                </c:pt>
                <c:pt idx="34">
                  <c:v>31.7</c:v>
                </c:pt>
                <c:pt idx="35">
                  <c:v>33.6</c:v>
                </c:pt>
                <c:pt idx="36">
                  <c:v>28.2</c:v>
                </c:pt>
                <c:pt idx="37">
                  <c:v>34.5</c:v>
                </c:pt>
                <c:pt idx="38">
                  <c:v>34.9</c:v>
                </c:pt>
                <c:pt idx="39">
                  <c:v>34.299999999999997</c:v>
                </c:pt>
                <c:pt idx="40">
                  <c:v>31</c:v>
                </c:pt>
                <c:pt idx="41">
                  <c:v>37.9</c:v>
                </c:pt>
                <c:pt idx="42">
                  <c:v>36.5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DE-4C77-8DC6-7D868ED265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Equally harmful</c:v>
                </c:pt>
              </c:strCache>
            </c:strRef>
          </c:tx>
          <c:spPr>
            <a:ln w="22225">
              <a:solidFill>
                <a:srgbClr val="FF6600"/>
              </a:solidFill>
              <a:prstDash val="solid"/>
            </a:ln>
          </c:spPr>
          <c:marker>
            <c:symbol val="none"/>
          </c:marker>
          <c:cat>
            <c:strRef>
              <c:f>Sheet1!$A$3:$A$45</c:f>
              <c:strCache>
                <c:ptCount val="43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</c:strCache>
            </c:strRef>
          </c:cat>
          <c:val>
            <c:numRef>
              <c:f>Sheet1!$C$3:$C$45</c:f>
              <c:numCache>
                <c:formatCode>General</c:formatCode>
                <c:ptCount val="43"/>
                <c:pt idx="0">
                  <c:v>32.700000000000003</c:v>
                </c:pt>
                <c:pt idx="1">
                  <c:v>35.200000000000003</c:v>
                </c:pt>
                <c:pt idx="2">
                  <c:v>38</c:v>
                </c:pt>
                <c:pt idx="3">
                  <c:v>38.299999999999997</c:v>
                </c:pt>
                <c:pt idx="4">
                  <c:v>37</c:v>
                </c:pt>
                <c:pt idx="5">
                  <c:v>38.1</c:v>
                </c:pt>
                <c:pt idx="6">
                  <c:v>36.700000000000003</c:v>
                </c:pt>
                <c:pt idx="7">
                  <c:v>42.9</c:v>
                </c:pt>
                <c:pt idx="8">
                  <c:v>44.6</c:v>
                </c:pt>
                <c:pt idx="9">
                  <c:v>40.299999999999997</c:v>
                </c:pt>
                <c:pt idx="10">
                  <c:v>44.6</c:v>
                </c:pt>
                <c:pt idx="11">
                  <c:v>44.3</c:v>
                </c:pt>
                <c:pt idx="12">
                  <c:v>44.4</c:v>
                </c:pt>
                <c:pt idx="13">
                  <c:v>41.2</c:v>
                </c:pt>
                <c:pt idx="14">
                  <c:v>49.3</c:v>
                </c:pt>
                <c:pt idx="15">
                  <c:v>42.2</c:v>
                </c:pt>
                <c:pt idx="16">
                  <c:v>41.7</c:v>
                </c:pt>
                <c:pt idx="17">
                  <c:v>44.7</c:v>
                </c:pt>
                <c:pt idx="18">
                  <c:v>41.8</c:v>
                </c:pt>
                <c:pt idx="19">
                  <c:v>46.8</c:v>
                </c:pt>
                <c:pt idx="20">
                  <c:v>52.5</c:v>
                </c:pt>
                <c:pt idx="21">
                  <c:v>41.6</c:v>
                </c:pt>
                <c:pt idx="22">
                  <c:v>33.6</c:v>
                </c:pt>
                <c:pt idx="23">
                  <c:v>35.5</c:v>
                </c:pt>
                <c:pt idx="24">
                  <c:v>36.6</c:v>
                </c:pt>
                <c:pt idx="25">
                  <c:v>29.8</c:v>
                </c:pt>
                <c:pt idx="26">
                  <c:v>32.9</c:v>
                </c:pt>
                <c:pt idx="27">
                  <c:v>34.4</c:v>
                </c:pt>
                <c:pt idx="28">
                  <c:v>30.9</c:v>
                </c:pt>
                <c:pt idx="29">
                  <c:v>33.700000000000003</c:v>
                </c:pt>
                <c:pt idx="30">
                  <c:v>31.4</c:v>
                </c:pt>
                <c:pt idx="31">
                  <c:v>33.5</c:v>
                </c:pt>
                <c:pt idx="32">
                  <c:v>34.5</c:v>
                </c:pt>
                <c:pt idx="33">
                  <c:v>34.4</c:v>
                </c:pt>
                <c:pt idx="34">
                  <c:v>36.6</c:v>
                </c:pt>
                <c:pt idx="35">
                  <c:v>34.200000000000003</c:v>
                </c:pt>
                <c:pt idx="36">
                  <c:v>37.1</c:v>
                </c:pt>
                <c:pt idx="37">
                  <c:v>37.700000000000003</c:v>
                </c:pt>
                <c:pt idx="38">
                  <c:v>33</c:v>
                </c:pt>
                <c:pt idx="39">
                  <c:v>36.700000000000003</c:v>
                </c:pt>
                <c:pt idx="40">
                  <c:v>39.200000000000003</c:v>
                </c:pt>
                <c:pt idx="41">
                  <c:v>35</c:v>
                </c:pt>
                <c:pt idx="42">
                  <c:v>36.5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DE-4C77-8DC6-7D868ED265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Less harmful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Sheet1!$A$3:$A$45</c:f>
              <c:strCache>
                <c:ptCount val="43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</c:strCache>
            </c:strRef>
          </c:cat>
          <c:val>
            <c:numRef>
              <c:f>Sheet1!$D$3:$D$45</c:f>
              <c:numCache>
                <c:formatCode>General</c:formatCode>
                <c:ptCount val="43"/>
                <c:pt idx="0">
                  <c:v>39.5</c:v>
                </c:pt>
                <c:pt idx="1">
                  <c:v>34.700000000000003</c:v>
                </c:pt>
                <c:pt idx="2">
                  <c:v>38</c:v>
                </c:pt>
                <c:pt idx="3">
                  <c:v>35.799999999999997</c:v>
                </c:pt>
                <c:pt idx="4">
                  <c:v>31.6</c:v>
                </c:pt>
                <c:pt idx="5">
                  <c:v>36.200000000000003</c:v>
                </c:pt>
                <c:pt idx="6">
                  <c:v>37.6</c:v>
                </c:pt>
                <c:pt idx="7">
                  <c:v>30.3</c:v>
                </c:pt>
                <c:pt idx="8">
                  <c:v>29.8</c:v>
                </c:pt>
                <c:pt idx="9">
                  <c:v>29.3</c:v>
                </c:pt>
                <c:pt idx="10">
                  <c:v>32.1</c:v>
                </c:pt>
                <c:pt idx="11">
                  <c:v>31.3</c:v>
                </c:pt>
                <c:pt idx="12">
                  <c:v>31.6</c:v>
                </c:pt>
                <c:pt idx="13">
                  <c:v>32.5</c:v>
                </c:pt>
                <c:pt idx="14">
                  <c:v>25.7</c:v>
                </c:pt>
                <c:pt idx="15">
                  <c:v>30.5</c:v>
                </c:pt>
                <c:pt idx="16">
                  <c:v>30.5</c:v>
                </c:pt>
                <c:pt idx="17">
                  <c:v>31.9</c:v>
                </c:pt>
                <c:pt idx="18">
                  <c:v>30.4</c:v>
                </c:pt>
                <c:pt idx="19">
                  <c:v>23.1</c:v>
                </c:pt>
                <c:pt idx="20">
                  <c:v>20.9</c:v>
                </c:pt>
                <c:pt idx="21">
                  <c:v>22.5</c:v>
                </c:pt>
                <c:pt idx="22">
                  <c:v>26</c:v>
                </c:pt>
                <c:pt idx="23">
                  <c:v>22.6</c:v>
                </c:pt>
                <c:pt idx="24">
                  <c:v>27.9</c:v>
                </c:pt>
                <c:pt idx="25">
                  <c:v>27.8</c:v>
                </c:pt>
                <c:pt idx="26">
                  <c:v>27.1</c:v>
                </c:pt>
                <c:pt idx="27">
                  <c:v>26.2</c:v>
                </c:pt>
                <c:pt idx="28">
                  <c:v>28.1</c:v>
                </c:pt>
                <c:pt idx="29">
                  <c:v>22.4</c:v>
                </c:pt>
                <c:pt idx="30">
                  <c:v>23.6</c:v>
                </c:pt>
                <c:pt idx="31">
                  <c:v>19.399999999999999</c:v>
                </c:pt>
                <c:pt idx="32">
                  <c:v>20.399999999999999</c:v>
                </c:pt>
                <c:pt idx="33">
                  <c:v>15.8</c:v>
                </c:pt>
                <c:pt idx="34">
                  <c:v>15.4</c:v>
                </c:pt>
                <c:pt idx="35">
                  <c:v>10</c:v>
                </c:pt>
                <c:pt idx="36">
                  <c:v>16</c:v>
                </c:pt>
                <c:pt idx="37">
                  <c:v>14.6</c:v>
                </c:pt>
                <c:pt idx="38">
                  <c:v>13</c:v>
                </c:pt>
                <c:pt idx="39">
                  <c:v>13.4</c:v>
                </c:pt>
                <c:pt idx="40">
                  <c:v>15.8</c:v>
                </c:pt>
                <c:pt idx="41">
                  <c:v>12.2</c:v>
                </c:pt>
                <c:pt idx="42">
                  <c:v>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DE-4C77-8DC6-7D868ED2656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Don't know</c:v>
                </c:pt>
              </c:strCache>
            </c:strRef>
          </c:tx>
          <c:spPr>
            <a:ln w="22225">
              <a:solidFill>
                <a:srgbClr val="002B82"/>
              </a:solidFill>
            </a:ln>
          </c:spPr>
          <c:marker>
            <c:symbol val="none"/>
          </c:marker>
          <c:cat>
            <c:strRef>
              <c:f>Sheet1!$A$3:$A$45</c:f>
              <c:strCache>
                <c:ptCount val="43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</c:strCache>
            </c:strRef>
          </c:cat>
          <c:val>
            <c:numRef>
              <c:f>Sheet1!$E$3:$E$45</c:f>
              <c:numCache>
                <c:formatCode>General</c:formatCode>
                <c:ptCount val="43"/>
                <c:pt idx="0">
                  <c:v>16.7</c:v>
                </c:pt>
                <c:pt idx="1">
                  <c:v>16.399999999999999</c:v>
                </c:pt>
                <c:pt idx="2">
                  <c:v>12.8</c:v>
                </c:pt>
                <c:pt idx="3">
                  <c:v>14.5</c:v>
                </c:pt>
                <c:pt idx="4">
                  <c:v>16.8</c:v>
                </c:pt>
                <c:pt idx="5">
                  <c:v>14</c:v>
                </c:pt>
                <c:pt idx="6">
                  <c:v>14.8</c:v>
                </c:pt>
                <c:pt idx="7">
                  <c:v>16.3</c:v>
                </c:pt>
                <c:pt idx="8">
                  <c:v>11.8</c:v>
                </c:pt>
                <c:pt idx="9">
                  <c:v>16.2</c:v>
                </c:pt>
                <c:pt idx="10">
                  <c:v>9.3000000000000007</c:v>
                </c:pt>
                <c:pt idx="11">
                  <c:v>10.8</c:v>
                </c:pt>
                <c:pt idx="12">
                  <c:v>11.1</c:v>
                </c:pt>
                <c:pt idx="13">
                  <c:v>10.8</c:v>
                </c:pt>
                <c:pt idx="14">
                  <c:v>11.5</c:v>
                </c:pt>
                <c:pt idx="15">
                  <c:v>11.9</c:v>
                </c:pt>
                <c:pt idx="16">
                  <c:v>12.9</c:v>
                </c:pt>
                <c:pt idx="17">
                  <c:v>10.6</c:v>
                </c:pt>
                <c:pt idx="18">
                  <c:v>11.5</c:v>
                </c:pt>
                <c:pt idx="19">
                  <c:v>7.6</c:v>
                </c:pt>
                <c:pt idx="20">
                  <c:v>6.5</c:v>
                </c:pt>
                <c:pt idx="21">
                  <c:v>20.6</c:v>
                </c:pt>
                <c:pt idx="22">
                  <c:v>22.8</c:v>
                </c:pt>
                <c:pt idx="23">
                  <c:v>25.6</c:v>
                </c:pt>
                <c:pt idx="24">
                  <c:v>23.4</c:v>
                </c:pt>
                <c:pt idx="25">
                  <c:v>26.1</c:v>
                </c:pt>
                <c:pt idx="26">
                  <c:v>25.9</c:v>
                </c:pt>
                <c:pt idx="27">
                  <c:v>24.8</c:v>
                </c:pt>
                <c:pt idx="28">
                  <c:v>21.7</c:v>
                </c:pt>
                <c:pt idx="29">
                  <c:v>22.8</c:v>
                </c:pt>
                <c:pt idx="30">
                  <c:v>24.7</c:v>
                </c:pt>
                <c:pt idx="31">
                  <c:v>23.8</c:v>
                </c:pt>
                <c:pt idx="32">
                  <c:v>20.8</c:v>
                </c:pt>
                <c:pt idx="33">
                  <c:v>20.6</c:v>
                </c:pt>
                <c:pt idx="34">
                  <c:v>16.2</c:v>
                </c:pt>
                <c:pt idx="35">
                  <c:v>22.2</c:v>
                </c:pt>
                <c:pt idx="36">
                  <c:v>18.600000000000001</c:v>
                </c:pt>
                <c:pt idx="37">
                  <c:v>13.2</c:v>
                </c:pt>
                <c:pt idx="38">
                  <c:v>19.2</c:v>
                </c:pt>
                <c:pt idx="39">
                  <c:v>15.6</c:v>
                </c:pt>
                <c:pt idx="40">
                  <c:v>14.1</c:v>
                </c:pt>
                <c:pt idx="41">
                  <c:v>14.9</c:v>
                </c:pt>
                <c:pt idx="42">
                  <c:v>16.2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13-4CEB-8D10-2644F5B2F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85024"/>
        <c:axId val="340281888"/>
      </c:lineChart>
      <c:dateAx>
        <c:axId val="340285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0281888"/>
        <c:crosses val="autoZero"/>
        <c:auto val="0"/>
        <c:lblOffset val="100"/>
        <c:baseTimeUnit val="months"/>
      </c:dateAx>
      <c:valAx>
        <c:axId val="34028188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0285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192220764071157"/>
          <c:y val="7.8568914505045662E-2"/>
          <c:w val="0.25104075532225134"/>
          <c:h val="0.2944496011125146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89122443679248"/>
          <c:y val="6.2848918447265686E-2"/>
          <c:w val="0.81883168734626477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Any 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Sheet1!$A$2:$A$59</c:f>
              <c:strCache>
                <c:ptCount val="58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</c:strCache>
            </c:strRef>
          </c:cat>
          <c:val>
            <c:numRef>
              <c:f>Sheet1!$B$2:$B$59</c:f>
              <c:numCache>
                <c:formatCode>General</c:formatCode>
                <c:ptCount val="58"/>
                <c:pt idx="0">
                  <c:v>2.4</c:v>
                </c:pt>
                <c:pt idx="1">
                  <c:v>3.2</c:v>
                </c:pt>
                <c:pt idx="2">
                  <c:v>4</c:v>
                </c:pt>
                <c:pt idx="3">
                  <c:v>5.7</c:v>
                </c:pt>
                <c:pt idx="4">
                  <c:v>7.2</c:v>
                </c:pt>
                <c:pt idx="5">
                  <c:v>8</c:v>
                </c:pt>
                <c:pt idx="6">
                  <c:v>11.4</c:v>
                </c:pt>
                <c:pt idx="7">
                  <c:v>17</c:v>
                </c:pt>
                <c:pt idx="8">
                  <c:v>16.399999999999999</c:v>
                </c:pt>
                <c:pt idx="9">
                  <c:v>21.5</c:v>
                </c:pt>
                <c:pt idx="10">
                  <c:v>20.399999999999999</c:v>
                </c:pt>
                <c:pt idx="11">
                  <c:v>21.1</c:v>
                </c:pt>
                <c:pt idx="12">
                  <c:v>20.8</c:v>
                </c:pt>
                <c:pt idx="13">
                  <c:v>21.7</c:v>
                </c:pt>
                <c:pt idx="14">
                  <c:v>18.600000000000001</c:v>
                </c:pt>
                <c:pt idx="15">
                  <c:v>22.9</c:v>
                </c:pt>
                <c:pt idx="16">
                  <c:v>21.2</c:v>
                </c:pt>
                <c:pt idx="17">
                  <c:v>23.6</c:v>
                </c:pt>
                <c:pt idx="18">
                  <c:v>22.8</c:v>
                </c:pt>
                <c:pt idx="19">
                  <c:v>21.6</c:v>
                </c:pt>
                <c:pt idx="20">
                  <c:v>22.1</c:v>
                </c:pt>
                <c:pt idx="21">
                  <c:v>23.6</c:v>
                </c:pt>
                <c:pt idx="22">
                  <c:v>20.2</c:v>
                </c:pt>
                <c:pt idx="23">
                  <c:v>20</c:v>
                </c:pt>
                <c:pt idx="24">
                  <c:v>20.100000000000001</c:v>
                </c:pt>
                <c:pt idx="25">
                  <c:v>19.7</c:v>
                </c:pt>
                <c:pt idx="26">
                  <c:v>20.3</c:v>
                </c:pt>
                <c:pt idx="27">
                  <c:v>19.399999999999999</c:v>
                </c:pt>
                <c:pt idx="28">
                  <c:v>19.899999999999999</c:v>
                </c:pt>
                <c:pt idx="29">
                  <c:v>20.3</c:v>
                </c:pt>
                <c:pt idx="30">
                  <c:v>17.399999999999999</c:v>
                </c:pt>
                <c:pt idx="31">
                  <c:v>20.7</c:v>
                </c:pt>
                <c:pt idx="32">
                  <c:v>19.5</c:v>
                </c:pt>
                <c:pt idx="33">
                  <c:v>18.899999999999999</c:v>
                </c:pt>
                <c:pt idx="34">
                  <c:v>17.600000000000001</c:v>
                </c:pt>
                <c:pt idx="35">
                  <c:v>17.899999999999999</c:v>
                </c:pt>
                <c:pt idx="36">
                  <c:v>19.100000000000001</c:v>
                </c:pt>
                <c:pt idx="37">
                  <c:v>22.4</c:v>
                </c:pt>
                <c:pt idx="38">
                  <c:v>19.5</c:v>
                </c:pt>
                <c:pt idx="39">
                  <c:v>22</c:v>
                </c:pt>
                <c:pt idx="40">
                  <c:v>21.4</c:v>
                </c:pt>
                <c:pt idx="41">
                  <c:v>25</c:v>
                </c:pt>
                <c:pt idx="42">
                  <c:v>23.5</c:v>
                </c:pt>
                <c:pt idx="43">
                  <c:v>23.8</c:v>
                </c:pt>
                <c:pt idx="44">
                  <c:v>28.8</c:v>
                </c:pt>
                <c:pt idx="45">
                  <c:v>28.5</c:v>
                </c:pt>
                <c:pt idx="46">
                  <c:v>34</c:v>
                </c:pt>
                <c:pt idx="47">
                  <c:v>33.9</c:v>
                </c:pt>
                <c:pt idx="48">
                  <c:v>34.799999999999997</c:v>
                </c:pt>
                <c:pt idx="49">
                  <c:v>32.4</c:v>
                </c:pt>
                <c:pt idx="50">
                  <c:v>34.5</c:v>
                </c:pt>
                <c:pt idx="51">
                  <c:v>31.1</c:v>
                </c:pt>
                <c:pt idx="52">
                  <c:v>35.4</c:v>
                </c:pt>
                <c:pt idx="53">
                  <c:v>30.6</c:v>
                </c:pt>
                <c:pt idx="54">
                  <c:v>33</c:v>
                </c:pt>
                <c:pt idx="55">
                  <c:v>35.4</c:v>
                </c:pt>
                <c:pt idx="56">
                  <c:v>31.8</c:v>
                </c:pt>
                <c:pt idx="57">
                  <c:v>35.1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vape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Sheet1!$A$2:$A$59</c:f>
              <c:strCache>
                <c:ptCount val="58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</c:strCache>
            </c:strRef>
          </c:cat>
          <c:val>
            <c:numRef>
              <c:f>Sheet1!$C$2:$C$59</c:f>
              <c:numCache>
                <c:formatCode>General</c:formatCode>
                <c:ptCount val="58"/>
                <c:pt idx="0">
                  <c:v>2</c:v>
                </c:pt>
                <c:pt idx="1">
                  <c:v>1.6</c:v>
                </c:pt>
                <c:pt idx="2">
                  <c:v>2.9</c:v>
                </c:pt>
                <c:pt idx="3">
                  <c:v>3.7</c:v>
                </c:pt>
                <c:pt idx="4">
                  <c:v>4.4000000000000004</c:v>
                </c:pt>
                <c:pt idx="5">
                  <c:v>6.3</c:v>
                </c:pt>
                <c:pt idx="6">
                  <c:v>8</c:v>
                </c:pt>
                <c:pt idx="7">
                  <c:v>10.3</c:v>
                </c:pt>
                <c:pt idx="8">
                  <c:v>7.6</c:v>
                </c:pt>
                <c:pt idx="9">
                  <c:v>11.1</c:v>
                </c:pt>
                <c:pt idx="10">
                  <c:v>10.4</c:v>
                </c:pt>
                <c:pt idx="11">
                  <c:v>11.6</c:v>
                </c:pt>
                <c:pt idx="12">
                  <c:v>12.1</c:v>
                </c:pt>
                <c:pt idx="13">
                  <c:v>14.1</c:v>
                </c:pt>
                <c:pt idx="14">
                  <c:v>11.4</c:v>
                </c:pt>
                <c:pt idx="15">
                  <c:v>14.9</c:v>
                </c:pt>
                <c:pt idx="16">
                  <c:v>12</c:v>
                </c:pt>
                <c:pt idx="17">
                  <c:v>14.8</c:v>
                </c:pt>
                <c:pt idx="18">
                  <c:v>12.8</c:v>
                </c:pt>
                <c:pt idx="19">
                  <c:v>15.5</c:v>
                </c:pt>
                <c:pt idx="20">
                  <c:v>13.3</c:v>
                </c:pt>
                <c:pt idx="21">
                  <c:v>14.5</c:v>
                </c:pt>
                <c:pt idx="22">
                  <c:v>12.6</c:v>
                </c:pt>
                <c:pt idx="23">
                  <c:v>12.9</c:v>
                </c:pt>
                <c:pt idx="24">
                  <c:v>11.4</c:v>
                </c:pt>
                <c:pt idx="25">
                  <c:v>10.5</c:v>
                </c:pt>
                <c:pt idx="26">
                  <c:v>11.9</c:v>
                </c:pt>
                <c:pt idx="27">
                  <c:v>10.9</c:v>
                </c:pt>
                <c:pt idx="28">
                  <c:v>13.1</c:v>
                </c:pt>
                <c:pt idx="29">
                  <c:v>12.6</c:v>
                </c:pt>
                <c:pt idx="30">
                  <c:v>10.4</c:v>
                </c:pt>
                <c:pt idx="31">
                  <c:v>13.3</c:v>
                </c:pt>
                <c:pt idx="32">
                  <c:v>12.6</c:v>
                </c:pt>
                <c:pt idx="33">
                  <c:v>11.6</c:v>
                </c:pt>
                <c:pt idx="34">
                  <c:v>10.199999999999999</c:v>
                </c:pt>
                <c:pt idx="35">
                  <c:v>12.7</c:v>
                </c:pt>
                <c:pt idx="36">
                  <c:v>10.7</c:v>
                </c:pt>
                <c:pt idx="37">
                  <c:v>12.7</c:v>
                </c:pt>
                <c:pt idx="38">
                  <c:v>12.7</c:v>
                </c:pt>
                <c:pt idx="39">
                  <c:v>11.9</c:v>
                </c:pt>
                <c:pt idx="40">
                  <c:v>13.1</c:v>
                </c:pt>
                <c:pt idx="41">
                  <c:v>14.3</c:v>
                </c:pt>
                <c:pt idx="42">
                  <c:v>14.3</c:v>
                </c:pt>
                <c:pt idx="43">
                  <c:v>13.1</c:v>
                </c:pt>
                <c:pt idx="44">
                  <c:v>17.600000000000001</c:v>
                </c:pt>
                <c:pt idx="45">
                  <c:v>16.899999999999999</c:v>
                </c:pt>
                <c:pt idx="46">
                  <c:v>22.7</c:v>
                </c:pt>
                <c:pt idx="47">
                  <c:v>22.4</c:v>
                </c:pt>
                <c:pt idx="48">
                  <c:v>18.600000000000001</c:v>
                </c:pt>
                <c:pt idx="49">
                  <c:v>20.100000000000001</c:v>
                </c:pt>
                <c:pt idx="50">
                  <c:v>21</c:v>
                </c:pt>
                <c:pt idx="51">
                  <c:v>20.5</c:v>
                </c:pt>
                <c:pt idx="52">
                  <c:v>23.4</c:v>
                </c:pt>
                <c:pt idx="53">
                  <c:v>19.399999999999999</c:v>
                </c:pt>
                <c:pt idx="54">
                  <c:v>17.8</c:v>
                </c:pt>
                <c:pt idx="55">
                  <c:v>23.4</c:v>
                </c:pt>
                <c:pt idx="56">
                  <c:v>18.5</c:v>
                </c:pt>
                <c:pt idx="57">
                  <c:v>18.399999999999999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Sheet1!$A$2:$A$59</c:f>
              <c:strCache>
                <c:ptCount val="58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</c:strCache>
            </c:strRef>
          </c:cat>
          <c:val>
            <c:numRef>
              <c:f>Sheet1!$D$2:$D$59</c:f>
              <c:numCache>
                <c:formatCode>General</c:formatCode>
                <c:ptCount val="58"/>
                <c:pt idx="22">
                  <c:v>0.7</c:v>
                </c:pt>
                <c:pt idx="23">
                  <c:v>0.3</c:v>
                </c:pt>
                <c:pt idx="24">
                  <c:v>0.2</c:v>
                </c:pt>
                <c:pt idx="25">
                  <c:v>0.6</c:v>
                </c:pt>
                <c:pt idx="26">
                  <c:v>0.7</c:v>
                </c:pt>
                <c:pt idx="27">
                  <c:v>0.8</c:v>
                </c:pt>
                <c:pt idx="28">
                  <c:v>0.9</c:v>
                </c:pt>
                <c:pt idx="29">
                  <c:v>0.1</c:v>
                </c:pt>
                <c:pt idx="30">
                  <c:v>0.6</c:v>
                </c:pt>
                <c:pt idx="31">
                  <c:v>0.1</c:v>
                </c:pt>
                <c:pt idx="32">
                  <c:v>0.3</c:v>
                </c:pt>
                <c:pt idx="33">
                  <c:v>0.5</c:v>
                </c:pt>
                <c:pt idx="34">
                  <c:v>0.5</c:v>
                </c:pt>
                <c:pt idx="35">
                  <c:v>0.7</c:v>
                </c:pt>
                <c:pt idx="36">
                  <c:v>0.5</c:v>
                </c:pt>
                <c:pt idx="37">
                  <c:v>0.4</c:v>
                </c:pt>
                <c:pt idx="38">
                  <c:v>0.7</c:v>
                </c:pt>
                <c:pt idx="39">
                  <c:v>0.9</c:v>
                </c:pt>
                <c:pt idx="40">
                  <c:v>1.2</c:v>
                </c:pt>
                <c:pt idx="41">
                  <c:v>1.5</c:v>
                </c:pt>
                <c:pt idx="42">
                  <c:v>1.1000000000000001</c:v>
                </c:pt>
                <c:pt idx="43">
                  <c:v>1.4</c:v>
                </c:pt>
                <c:pt idx="44">
                  <c:v>0.5</c:v>
                </c:pt>
                <c:pt idx="45">
                  <c:v>1.3</c:v>
                </c:pt>
                <c:pt idx="46">
                  <c:v>1.1000000000000001</c:v>
                </c:pt>
                <c:pt idx="47">
                  <c:v>0.8</c:v>
                </c:pt>
                <c:pt idx="48">
                  <c:v>0.7</c:v>
                </c:pt>
                <c:pt idx="49">
                  <c:v>1.2</c:v>
                </c:pt>
                <c:pt idx="50">
                  <c:v>0.9</c:v>
                </c:pt>
                <c:pt idx="51">
                  <c:v>0.7</c:v>
                </c:pt>
                <c:pt idx="52">
                  <c:v>1.2</c:v>
                </c:pt>
                <c:pt idx="53">
                  <c:v>1.3</c:v>
                </c:pt>
                <c:pt idx="54">
                  <c:v>1.1000000000000001</c:v>
                </c:pt>
                <c:pt idx="55">
                  <c:v>0.8</c:v>
                </c:pt>
                <c:pt idx="56">
                  <c:v>1.4</c:v>
                </c:pt>
                <c:pt idx="57">
                  <c:v>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baseline="0" dirty="0"/>
                  <a:t>% of smokers and recent ex-smokers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789908714498331"/>
          <c:y val="1.6168058962165142E-2"/>
          <c:w val="0.4501727257655273"/>
          <c:h val="0.1121038076016334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82409611844538E-2"/>
          <c:y val="6.2848918447265686E-2"/>
          <c:w val="0.858103220622526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16-24</c:v>
                </c:pt>
              </c:strCache>
            </c:strRef>
          </c:tx>
          <c:spPr>
            <a:ln w="22225">
              <a:solidFill>
                <a:srgbClr val="333399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6</c:v>
                </c:pt>
                <c:pt idx="1">
                  <c:v>5.7</c:v>
                </c:pt>
                <c:pt idx="2">
                  <c:v>4.9000000000000004</c:v>
                </c:pt>
                <c:pt idx="3">
                  <c:v>4.3</c:v>
                </c:pt>
                <c:pt idx="4">
                  <c:v>3.7</c:v>
                </c:pt>
                <c:pt idx="5">
                  <c:v>5.9</c:v>
                </c:pt>
                <c:pt idx="6">
                  <c:v>5.2</c:v>
                </c:pt>
                <c:pt idx="7">
                  <c:v>5.8</c:v>
                </c:pt>
                <c:pt idx="8">
                  <c:v>6.3</c:v>
                </c:pt>
                <c:pt idx="9">
                  <c:v>6.7</c:v>
                </c:pt>
                <c:pt idx="10">
                  <c:v>6.6</c:v>
                </c:pt>
                <c:pt idx="11">
                  <c:v>6.1</c:v>
                </c:pt>
                <c:pt idx="12">
                  <c:v>6.6</c:v>
                </c:pt>
                <c:pt idx="13">
                  <c:v>6.1</c:v>
                </c:pt>
                <c:pt idx="14">
                  <c:v>4.8</c:v>
                </c:pt>
                <c:pt idx="15">
                  <c:v>7.1</c:v>
                </c:pt>
                <c:pt idx="16">
                  <c:v>4.7</c:v>
                </c:pt>
                <c:pt idx="17">
                  <c:v>5.7</c:v>
                </c:pt>
                <c:pt idx="18">
                  <c:v>5.9</c:v>
                </c:pt>
                <c:pt idx="19">
                  <c:v>3.5</c:v>
                </c:pt>
                <c:pt idx="20">
                  <c:v>5</c:v>
                </c:pt>
                <c:pt idx="21">
                  <c:v>4.9000000000000004</c:v>
                </c:pt>
                <c:pt idx="22">
                  <c:v>6</c:v>
                </c:pt>
                <c:pt idx="23">
                  <c:v>4.2</c:v>
                </c:pt>
                <c:pt idx="24">
                  <c:v>5.8</c:v>
                </c:pt>
                <c:pt idx="25">
                  <c:v>3.6</c:v>
                </c:pt>
                <c:pt idx="26">
                  <c:v>9.4</c:v>
                </c:pt>
                <c:pt idx="27">
                  <c:v>9.4</c:v>
                </c:pt>
                <c:pt idx="28">
                  <c:v>8.3000000000000007</c:v>
                </c:pt>
                <c:pt idx="29">
                  <c:v>10.1</c:v>
                </c:pt>
                <c:pt idx="30">
                  <c:v>10.5</c:v>
                </c:pt>
                <c:pt idx="31">
                  <c:v>12</c:v>
                </c:pt>
                <c:pt idx="32">
                  <c:v>14.3</c:v>
                </c:pt>
                <c:pt idx="33">
                  <c:v>13.1</c:v>
                </c:pt>
                <c:pt idx="34">
                  <c:v>19.5</c:v>
                </c:pt>
                <c:pt idx="35">
                  <c:v>16.600000000000001</c:v>
                </c:pt>
                <c:pt idx="36">
                  <c:v>23</c:v>
                </c:pt>
                <c:pt idx="37">
                  <c:v>22.8</c:v>
                </c:pt>
                <c:pt idx="38">
                  <c:v>26.8</c:v>
                </c:pt>
                <c:pt idx="39">
                  <c:v>22.9</c:v>
                </c:pt>
                <c:pt idx="40">
                  <c:v>22</c:v>
                </c:pt>
                <c:pt idx="41">
                  <c:v>22.2</c:v>
                </c:pt>
                <c:pt idx="42">
                  <c:v>28.1</c:v>
                </c:pt>
                <c:pt idx="43">
                  <c:v>25.6</c:v>
                </c:pt>
                <c:pt idx="44">
                  <c:v>23.9</c:v>
                </c:pt>
                <c:pt idx="45">
                  <c:v>28.5</c:v>
                </c:pt>
                <c:pt idx="46">
                  <c:v>28.6</c:v>
                </c:pt>
                <c:pt idx="47">
                  <c:v>28.2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25-34</c:v>
                </c:pt>
              </c:strCache>
            </c:strRef>
          </c:tx>
          <c:spPr>
            <a:ln w="22225">
              <a:solidFill>
                <a:srgbClr val="E5007B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8.6</c:v>
                </c:pt>
                <c:pt idx="1">
                  <c:v>6.6</c:v>
                </c:pt>
                <c:pt idx="2">
                  <c:v>6.5</c:v>
                </c:pt>
                <c:pt idx="3">
                  <c:v>7.1</c:v>
                </c:pt>
                <c:pt idx="4">
                  <c:v>6.5</c:v>
                </c:pt>
                <c:pt idx="5">
                  <c:v>7.7</c:v>
                </c:pt>
                <c:pt idx="6">
                  <c:v>5.9</c:v>
                </c:pt>
                <c:pt idx="7">
                  <c:v>8</c:v>
                </c:pt>
                <c:pt idx="8">
                  <c:v>8</c:v>
                </c:pt>
                <c:pt idx="9">
                  <c:v>7.6</c:v>
                </c:pt>
                <c:pt idx="10">
                  <c:v>7.4</c:v>
                </c:pt>
                <c:pt idx="11">
                  <c:v>8.8000000000000007</c:v>
                </c:pt>
                <c:pt idx="12">
                  <c:v>6.6</c:v>
                </c:pt>
                <c:pt idx="13">
                  <c:v>7.6</c:v>
                </c:pt>
                <c:pt idx="14">
                  <c:v>7.9</c:v>
                </c:pt>
                <c:pt idx="15">
                  <c:v>7.6</c:v>
                </c:pt>
                <c:pt idx="16">
                  <c:v>8.1</c:v>
                </c:pt>
                <c:pt idx="17">
                  <c:v>8.1999999999999993</c:v>
                </c:pt>
                <c:pt idx="18">
                  <c:v>7.1</c:v>
                </c:pt>
                <c:pt idx="19">
                  <c:v>10.1</c:v>
                </c:pt>
                <c:pt idx="20">
                  <c:v>6.9</c:v>
                </c:pt>
                <c:pt idx="21">
                  <c:v>6.2</c:v>
                </c:pt>
                <c:pt idx="22">
                  <c:v>7.4</c:v>
                </c:pt>
                <c:pt idx="23">
                  <c:v>7.5</c:v>
                </c:pt>
                <c:pt idx="24">
                  <c:v>8</c:v>
                </c:pt>
                <c:pt idx="25">
                  <c:v>6.6</c:v>
                </c:pt>
                <c:pt idx="26">
                  <c:v>10.5</c:v>
                </c:pt>
                <c:pt idx="27">
                  <c:v>10.8</c:v>
                </c:pt>
                <c:pt idx="28">
                  <c:v>9.3000000000000007</c:v>
                </c:pt>
                <c:pt idx="29">
                  <c:v>10.1</c:v>
                </c:pt>
                <c:pt idx="30">
                  <c:v>10.8</c:v>
                </c:pt>
                <c:pt idx="31">
                  <c:v>12.2</c:v>
                </c:pt>
                <c:pt idx="32">
                  <c:v>10.5</c:v>
                </c:pt>
                <c:pt idx="33">
                  <c:v>13.8</c:v>
                </c:pt>
                <c:pt idx="34">
                  <c:v>15.6</c:v>
                </c:pt>
                <c:pt idx="35">
                  <c:v>16.399999999999999</c:v>
                </c:pt>
                <c:pt idx="36">
                  <c:v>17</c:v>
                </c:pt>
                <c:pt idx="37">
                  <c:v>18.3</c:v>
                </c:pt>
                <c:pt idx="38">
                  <c:v>14.3</c:v>
                </c:pt>
                <c:pt idx="39">
                  <c:v>17.899999999999999</c:v>
                </c:pt>
                <c:pt idx="40">
                  <c:v>19</c:v>
                </c:pt>
                <c:pt idx="41">
                  <c:v>22.1</c:v>
                </c:pt>
                <c:pt idx="42">
                  <c:v>20.399999999999999</c:v>
                </c:pt>
                <c:pt idx="43">
                  <c:v>19.399999999999999</c:v>
                </c:pt>
                <c:pt idx="44">
                  <c:v>20.3</c:v>
                </c:pt>
                <c:pt idx="45">
                  <c:v>22</c:v>
                </c:pt>
                <c:pt idx="46">
                  <c:v>22.3</c:v>
                </c:pt>
                <c:pt idx="47">
                  <c:v>23.2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35-44</c:v>
                </c:pt>
              </c:strCache>
            </c:strRef>
          </c:tx>
          <c:spPr>
            <a:ln w="22225">
              <a:solidFill>
                <a:srgbClr val="333399"/>
              </a:solidFill>
              <a:prstDash val="sysDot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Sheet1!$D$2:$D$49</c:f>
              <c:numCache>
                <c:formatCode>General</c:formatCode>
                <c:ptCount val="48"/>
                <c:pt idx="0">
                  <c:v>5.5</c:v>
                </c:pt>
                <c:pt idx="1">
                  <c:v>5.3</c:v>
                </c:pt>
                <c:pt idx="2">
                  <c:v>6.1</c:v>
                </c:pt>
                <c:pt idx="3">
                  <c:v>7</c:v>
                </c:pt>
                <c:pt idx="4">
                  <c:v>5.6</c:v>
                </c:pt>
                <c:pt idx="5">
                  <c:v>5.8</c:v>
                </c:pt>
                <c:pt idx="6">
                  <c:v>7.4</c:v>
                </c:pt>
                <c:pt idx="7">
                  <c:v>8.3000000000000007</c:v>
                </c:pt>
                <c:pt idx="8">
                  <c:v>6.2</c:v>
                </c:pt>
                <c:pt idx="9">
                  <c:v>7.4</c:v>
                </c:pt>
                <c:pt idx="10">
                  <c:v>6.3</c:v>
                </c:pt>
                <c:pt idx="11">
                  <c:v>8.1999999999999993</c:v>
                </c:pt>
                <c:pt idx="12">
                  <c:v>7.5</c:v>
                </c:pt>
                <c:pt idx="13">
                  <c:v>7</c:v>
                </c:pt>
                <c:pt idx="14">
                  <c:v>6.8</c:v>
                </c:pt>
                <c:pt idx="15">
                  <c:v>6.5</c:v>
                </c:pt>
                <c:pt idx="16">
                  <c:v>7.7</c:v>
                </c:pt>
                <c:pt idx="17">
                  <c:v>6.1</c:v>
                </c:pt>
                <c:pt idx="18">
                  <c:v>9.4</c:v>
                </c:pt>
                <c:pt idx="19">
                  <c:v>6.4</c:v>
                </c:pt>
                <c:pt idx="20">
                  <c:v>5.4</c:v>
                </c:pt>
                <c:pt idx="21">
                  <c:v>6.7</c:v>
                </c:pt>
                <c:pt idx="22">
                  <c:v>6.6</c:v>
                </c:pt>
                <c:pt idx="23">
                  <c:v>5.7</c:v>
                </c:pt>
                <c:pt idx="24">
                  <c:v>6.5</c:v>
                </c:pt>
                <c:pt idx="25">
                  <c:v>5.2</c:v>
                </c:pt>
                <c:pt idx="26">
                  <c:v>8.1</c:v>
                </c:pt>
                <c:pt idx="27">
                  <c:v>9.3000000000000007</c:v>
                </c:pt>
                <c:pt idx="28">
                  <c:v>8.9</c:v>
                </c:pt>
                <c:pt idx="29">
                  <c:v>7.3</c:v>
                </c:pt>
                <c:pt idx="30">
                  <c:v>6.3</c:v>
                </c:pt>
                <c:pt idx="31">
                  <c:v>9.3000000000000007</c:v>
                </c:pt>
                <c:pt idx="32">
                  <c:v>7.7</c:v>
                </c:pt>
                <c:pt idx="33">
                  <c:v>9.6999999999999993</c:v>
                </c:pt>
                <c:pt idx="34">
                  <c:v>10.5</c:v>
                </c:pt>
                <c:pt idx="35">
                  <c:v>11.3</c:v>
                </c:pt>
                <c:pt idx="36">
                  <c:v>10.5</c:v>
                </c:pt>
                <c:pt idx="37">
                  <c:v>13.4</c:v>
                </c:pt>
                <c:pt idx="38">
                  <c:v>12.5</c:v>
                </c:pt>
                <c:pt idx="39">
                  <c:v>14.4</c:v>
                </c:pt>
                <c:pt idx="40">
                  <c:v>14.9</c:v>
                </c:pt>
                <c:pt idx="41">
                  <c:v>14</c:v>
                </c:pt>
                <c:pt idx="42">
                  <c:v>15.2</c:v>
                </c:pt>
                <c:pt idx="43">
                  <c:v>13.2</c:v>
                </c:pt>
                <c:pt idx="44">
                  <c:v>13.9</c:v>
                </c:pt>
                <c:pt idx="45">
                  <c:v>16.7</c:v>
                </c:pt>
                <c:pt idx="46">
                  <c:v>14.2</c:v>
                </c:pt>
                <c:pt idx="4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ln w="22225">
              <a:solidFill>
                <a:srgbClr val="00B0F0"/>
              </a:solidFill>
              <a:prstDash val="sysDash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Sheet1!$E$2:$E$49</c:f>
              <c:numCache>
                <c:formatCode>General</c:formatCode>
                <c:ptCount val="48"/>
                <c:pt idx="0">
                  <c:v>5.4</c:v>
                </c:pt>
                <c:pt idx="1">
                  <c:v>5.2</c:v>
                </c:pt>
                <c:pt idx="2">
                  <c:v>6.1</c:v>
                </c:pt>
                <c:pt idx="3">
                  <c:v>7.1</c:v>
                </c:pt>
                <c:pt idx="4">
                  <c:v>5.6</c:v>
                </c:pt>
                <c:pt idx="5">
                  <c:v>7.3</c:v>
                </c:pt>
                <c:pt idx="6">
                  <c:v>7.5</c:v>
                </c:pt>
                <c:pt idx="7">
                  <c:v>8.5</c:v>
                </c:pt>
                <c:pt idx="8">
                  <c:v>5.6</c:v>
                </c:pt>
                <c:pt idx="9">
                  <c:v>5.0999999999999996</c:v>
                </c:pt>
                <c:pt idx="10">
                  <c:v>8.3000000000000007</c:v>
                </c:pt>
                <c:pt idx="11">
                  <c:v>8</c:v>
                </c:pt>
                <c:pt idx="12">
                  <c:v>5.5</c:v>
                </c:pt>
                <c:pt idx="13">
                  <c:v>6.4</c:v>
                </c:pt>
                <c:pt idx="14">
                  <c:v>6.7</c:v>
                </c:pt>
                <c:pt idx="15">
                  <c:v>6.4</c:v>
                </c:pt>
                <c:pt idx="16">
                  <c:v>7.6</c:v>
                </c:pt>
                <c:pt idx="17">
                  <c:v>5.6</c:v>
                </c:pt>
                <c:pt idx="18">
                  <c:v>8.1999999999999993</c:v>
                </c:pt>
                <c:pt idx="19">
                  <c:v>7</c:v>
                </c:pt>
                <c:pt idx="20">
                  <c:v>6.4</c:v>
                </c:pt>
                <c:pt idx="21">
                  <c:v>7.7</c:v>
                </c:pt>
                <c:pt idx="22">
                  <c:v>5.6</c:v>
                </c:pt>
                <c:pt idx="23">
                  <c:v>6.1</c:v>
                </c:pt>
                <c:pt idx="24">
                  <c:v>5.0999999999999996</c:v>
                </c:pt>
                <c:pt idx="25">
                  <c:v>5.7</c:v>
                </c:pt>
                <c:pt idx="26">
                  <c:v>6.7</c:v>
                </c:pt>
                <c:pt idx="27">
                  <c:v>7.2</c:v>
                </c:pt>
                <c:pt idx="28">
                  <c:v>6.5</c:v>
                </c:pt>
                <c:pt idx="29">
                  <c:v>6.4</c:v>
                </c:pt>
                <c:pt idx="30">
                  <c:v>6.5</c:v>
                </c:pt>
                <c:pt idx="31">
                  <c:v>6.9</c:v>
                </c:pt>
                <c:pt idx="32">
                  <c:v>6.4</c:v>
                </c:pt>
                <c:pt idx="33">
                  <c:v>6.2</c:v>
                </c:pt>
                <c:pt idx="34">
                  <c:v>7.7</c:v>
                </c:pt>
                <c:pt idx="35">
                  <c:v>8.8000000000000007</c:v>
                </c:pt>
                <c:pt idx="36">
                  <c:v>10.199999999999999</c:v>
                </c:pt>
                <c:pt idx="37">
                  <c:v>8</c:v>
                </c:pt>
                <c:pt idx="38">
                  <c:v>10.8</c:v>
                </c:pt>
                <c:pt idx="39">
                  <c:v>11.1</c:v>
                </c:pt>
                <c:pt idx="40">
                  <c:v>11.7</c:v>
                </c:pt>
                <c:pt idx="41">
                  <c:v>8.5</c:v>
                </c:pt>
                <c:pt idx="42">
                  <c:v>11.2</c:v>
                </c:pt>
                <c:pt idx="43">
                  <c:v>10.1</c:v>
                </c:pt>
                <c:pt idx="44">
                  <c:v>11.3</c:v>
                </c:pt>
                <c:pt idx="45">
                  <c:v>13.7</c:v>
                </c:pt>
                <c:pt idx="46">
                  <c:v>11.7</c:v>
                </c:pt>
                <c:pt idx="47">
                  <c:v>12.2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3E-4F4B-BE61-57AE8A9BC17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55-64</c:v>
                </c:pt>
              </c:strCache>
            </c:strRef>
          </c:tx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Sheet1!$F$2:$F$49</c:f>
              <c:numCache>
                <c:formatCode>General</c:formatCode>
                <c:ptCount val="48"/>
                <c:pt idx="0">
                  <c:v>4.5999999999999996</c:v>
                </c:pt>
                <c:pt idx="1">
                  <c:v>3.7</c:v>
                </c:pt>
                <c:pt idx="2">
                  <c:v>5.3</c:v>
                </c:pt>
                <c:pt idx="3">
                  <c:v>3.7</c:v>
                </c:pt>
                <c:pt idx="4">
                  <c:v>4.3</c:v>
                </c:pt>
                <c:pt idx="5">
                  <c:v>5.3</c:v>
                </c:pt>
                <c:pt idx="6">
                  <c:v>4.5</c:v>
                </c:pt>
                <c:pt idx="7">
                  <c:v>5.4</c:v>
                </c:pt>
                <c:pt idx="8">
                  <c:v>6.6</c:v>
                </c:pt>
                <c:pt idx="9">
                  <c:v>6.1</c:v>
                </c:pt>
                <c:pt idx="10">
                  <c:v>3.8</c:v>
                </c:pt>
                <c:pt idx="11">
                  <c:v>5.6</c:v>
                </c:pt>
                <c:pt idx="12">
                  <c:v>5</c:v>
                </c:pt>
                <c:pt idx="13">
                  <c:v>4.4000000000000004</c:v>
                </c:pt>
                <c:pt idx="14">
                  <c:v>5.2</c:v>
                </c:pt>
                <c:pt idx="15">
                  <c:v>5.6</c:v>
                </c:pt>
                <c:pt idx="16">
                  <c:v>6.1</c:v>
                </c:pt>
                <c:pt idx="17">
                  <c:v>4.5999999999999996</c:v>
                </c:pt>
                <c:pt idx="18">
                  <c:v>4.4000000000000004</c:v>
                </c:pt>
                <c:pt idx="19">
                  <c:v>4.7</c:v>
                </c:pt>
                <c:pt idx="20">
                  <c:v>4.4000000000000004</c:v>
                </c:pt>
                <c:pt idx="21">
                  <c:v>4</c:v>
                </c:pt>
                <c:pt idx="22">
                  <c:v>5.9</c:v>
                </c:pt>
                <c:pt idx="23">
                  <c:v>8.6999999999999993</c:v>
                </c:pt>
                <c:pt idx="24">
                  <c:v>4.2</c:v>
                </c:pt>
                <c:pt idx="25">
                  <c:v>6.2</c:v>
                </c:pt>
                <c:pt idx="26">
                  <c:v>4.4000000000000004</c:v>
                </c:pt>
                <c:pt idx="27">
                  <c:v>5.8</c:v>
                </c:pt>
                <c:pt idx="28">
                  <c:v>4.0999999999999996</c:v>
                </c:pt>
                <c:pt idx="29">
                  <c:v>6.8</c:v>
                </c:pt>
                <c:pt idx="30">
                  <c:v>5.5</c:v>
                </c:pt>
                <c:pt idx="31">
                  <c:v>5.2</c:v>
                </c:pt>
                <c:pt idx="32">
                  <c:v>5.7</c:v>
                </c:pt>
                <c:pt idx="33">
                  <c:v>3.8</c:v>
                </c:pt>
                <c:pt idx="34">
                  <c:v>4.5999999999999996</c:v>
                </c:pt>
                <c:pt idx="35">
                  <c:v>5.9</c:v>
                </c:pt>
                <c:pt idx="36">
                  <c:v>7.5</c:v>
                </c:pt>
                <c:pt idx="37">
                  <c:v>7.2</c:v>
                </c:pt>
                <c:pt idx="38">
                  <c:v>9.4</c:v>
                </c:pt>
                <c:pt idx="39">
                  <c:v>8.6999999999999993</c:v>
                </c:pt>
                <c:pt idx="40">
                  <c:v>6.7</c:v>
                </c:pt>
                <c:pt idx="41">
                  <c:v>6.1</c:v>
                </c:pt>
                <c:pt idx="42">
                  <c:v>8.8000000000000007</c:v>
                </c:pt>
                <c:pt idx="43">
                  <c:v>9.8000000000000007</c:v>
                </c:pt>
                <c:pt idx="44">
                  <c:v>7.6</c:v>
                </c:pt>
                <c:pt idx="45">
                  <c:v>10.5</c:v>
                </c:pt>
                <c:pt idx="46">
                  <c:v>6.9</c:v>
                </c:pt>
                <c:pt idx="47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89-48BF-B156-80197ABC3F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≥65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Sheet1!$G$2:$G$49</c:f>
              <c:numCache>
                <c:formatCode>General</c:formatCode>
                <c:ptCount val="48"/>
                <c:pt idx="0">
                  <c:v>1.8</c:v>
                </c:pt>
                <c:pt idx="1">
                  <c:v>2.4</c:v>
                </c:pt>
                <c:pt idx="2">
                  <c:v>2.1</c:v>
                </c:pt>
                <c:pt idx="3">
                  <c:v>2.5</c:v>
                </c:pt>
                <c:pt idx="4">
                  <c:v>1.7</c:v>
                </c:pt>
                <c:pt idx="5">
                  <c:v>1.7</c:v>
                </c:pt>
                <c:pt idx="6">
                  <c:v>2.1</c:v>
                </c:pt>
                <c:pt idx="7">
                  <c:v>2.2999999999999998</c:v>
                </c:pt>
                <c:pt idx="8">
                  <c:v>2.2000000000000002</c:v>
                </c:pt>
                <c:pt idx="9">
                  <c:v>1.7</c:v>
                </c:pt>
                <c:pt idx="10">
                  <c:v>2</c:v>
                </c:pt>
                <c:pt idx="11">
                  <c:v>2.5</c:v>
                </c:pt>
                <c:pt idx="12">
                  <c:v>2.2999999999999998</c:v>
                </c:pt>
                <c:pt idx="13">
                  <c:v>2.1</c:v>
                </c:pt>
                <c:pt idx="14">
                  <c:v>2.4</c:v>
                </c:pt>
                <c:pt idx="15">
                  <c:v>2.2999999999999998</c:v>
                </c:pt>
                <c:pt idx="16">
                  <c:v>1.5</c:v>
                </c:pt>
                <c:pt idx="17">
                  <c:v>2</c:v>
                </c:pt>
                <c:pt idx="18">
                  <c:v>2</c:v>
                </c:pt>
                <c:pt idx="19">
                  <c:v>2.9</c:v>
                </c:pt>
                <c:pt idx="20">
                  <c:v>2</c:v>
                </c:pt>
                <c:pt idx="21">
                  <c:v>2</c:v>
                </c:pt>
                <c:pt idx="22">
                  <c:v>2.2000000000000002</c:v>
                </c:pt>
                <c:pt idx="23">
                  <c:v>2</c:v>
                </c:pt>
                <c:pt idx="24">
                  <c:v>1.8</c:v>
                </c:pt>
                <c:pt idx="25">
                  <c:v>2.4</c:v>
                </c:pt>
                <c:pt idx="26">
                  <c:v>1.6</c:v>
                </c:pt>
                <c:pt idx="27">
                  <c:v>2.2999999999999998</c:v>
                </c:pt>
                <c:pt idx="28">
                  <c:v>2.6</c:v>
                </c:pt>
                <c:pt idx="29">
                  <c:v>2.7</c:v>
                </c:pt>
                <c:pt idx="30">
                  <c:v>3.1</c:v>
                </c:pt>
                <c:pt idx="31">
                  <c:v>1.9</c:v>
                </c:pt>
                <c:pt idx="32">
                  <c:v>2.2000000000000002</c:v>
                </c:pt>
                <c:pt idx="33">
                  <c:v>2.2999999999999998</c:v>
                </c:pt>
                <c:pt idx="34">
                  <c:v>2.1</c:v>
                </c:pt>
                <c:pt idx="35">
                  <c:v>1.9</c:v>
                </c:pt>
                <c:pt idx="36">
                  <c:v>2.7</c:v>
                </c:pt>
                <c:pt idx="37">
                  <c:v>1.6</c:v>
                </c:pt>
                <c:pt idx="38">
                  <c:v>3.1</c:v>
                </c:pt>
                <c:pt idx="39">
                  <c:v>4</c:v>
                </c:pt>
                <c:pt idx="40">
                  <c:v>3.7</c:v>
                </c:pt>
                <c:pt idx="41">
                  <c:v>2.8</c:v>
                </c:pt>
                <c:pt idx="42">
                  <c:v>5.7</c:v>
                </c:pt>
                <c:pt idx="43">
                  <c:v>3</c:v>
                </c:pt>
                <c:pt idx="44">
                  <c:v>3.8</c:v>
                </c:pt>
                <c:pt idx="45">
                  <c:v>3.8</c:v>
                </c:pt>
                <c:pt idx="46">
                  <c:v>5.2</c:v>
                </c:pt>
                <c:pt idx="47">
                  <c:v>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89-48BF-B156-80197ABC3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  <c:extLst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of vapers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8204641557464709E-2"/>
          <c:y val="1.5232292460015232E-2"/>
          <c:w val="0.1578942798906677"/>
          <c:h val="0.40323620248154435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55353844658307"/>
          <c:y val="6.0210193542340779E-2"/>
          <c:w val="0.852134733158355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85.8</c:v>
                </c:pt>
                <c:pt idx="1">
                  <c:v>77</c:v>
                </c:pt>
                <c:pt idx="2">
                  <c:v>71.8</c:v>
                </c:pt>
                <c:pt idx="3">
                  <c:v>78.7</c:v>
                </c:pt>
                <c:pt idx="4">
                  <c:v>72</c:v>
                </c:pt>
                <c:pt idx="5">
                  <c:v>70.7</c:v>
                </c:pt>
                <c:pt idx="6">
                  <c:v>73.3</c:v>
                </c:pt>
                <c:pt idx="7">
                  <c:v>71.400000000000006</c:v>
                </c:pt>
                <c:pt idx="8">
                  <c:v>68.5</c:v>
                </c:pt>
                <c:pt idx="9">
                  <c:v>67.900000000000006</c:v>
                </c:pt>
                <c:pt idx="10">
                  <c:v>68.5</c:v>
                </c:pt>
                <c:pt idx="11">
                  <c:v>62.6</c:v>
                </c:pt>
                <c:pt idx="12">
                  <c:v>57.6</c:v>
                </c:pt>
                <c:pt idx="13">
                  <c:v>55.9</c:v>
                </c:pt>
                <c:pt idx="14">
                  <c:v>63.1</c:v>
                </c:pt>
                <c:pt idx="15">
                  <c:v>54.8</c:v>
                </c:pt>
                <c:pt idx="16">
                  <c:v>59.5</c:v>
                </c:pt>
                <c:pt idx="17">
                  <c:v>61.3</c:v>
                </c:pt>
                <c:pt idx="18">
                  <c:v>58.7</c:v>
                </c:pt>
                <c:pt idx="19">
                  <c:v>60.6</c:v>
                </c:pt>
                <c:pt idx="20">
                  <c:v>55.6</c:v>
                </c:pt>
                <c:pt idx="21">
                  <c:v>59.9</c:v>
                </c:pt>
                <c:pt idx="22">
                  <c:v>55.7</c:v>
                </c:pt>
                <c:pt idx="23">
                  <c:v>54.3</c:v>
                </c:pt>
                <c:pt idx="24">
                  <c:v>52.6</c:v>
                </c:pt>
                <c:pt idx="25">
                  <c:v>53.9</c:v>
                </c:pt>
                <c:pt idx="26">
                  <c:v>50</c:v>
                </c:pt>
                <c:pt idx="27">
                  <c:v>49</c:v>
                </c:pt>
                <c:pt idx="28">
                  <c:v>48.2</c:v>
                </c:pt>
                <c:pt idx="29">
                  <c:v>50.7</c:v>
                </c:pt>
                <c:pt idx="30">
                  <c:v>54.5</c:v>
                </c:pt>
                <c:pt idx="31">
                  <c:v>50.8</c:v>
                </c:pt>
                <c:pt idx="32">
                  <c:v>50.2</c:v>
                </c:pt>
                <c:pt idx="33">
                  <c:v>47.5</c:v>
                </c:pt>
                <c:pt idx="34">
                  <c:v>50.1</c:v>
                </c:pt>
                <c:pt idx="35">
                  <c:v>47.6</c:v>
                </c:pt>
                <c:pt idx="36">
                  <c:v>48.2</c:v>
                </c:pt>
                <c:pt idx="37">
                  <c:v>47.7</c:v>
                </c:pt>
                <c:pt idx="38">
                  <c:v>44.5</c:v>
                </c:pt>
                <c:pt idx="39">
                  <c:v>42.5</c:v>
                </c:pt>
                <c:pt idx="40">
                  <c:v>44.4</c:v>
                </c:pt>
                <c:pt idx="41">
                  <c:v>37.4</c:v>
                </c:pt>
                <c:pt idx="42">
                  <c:v>39.200000000000003</c:v>
                </c:pt>
                <c:pt idx="43">
                  <c:v>38.9</c:v>
                </c:pt>
                <c:pt idx="44">
                  <c:v>36</c:v>
                </c:pt>
                <c:pt idx="45">
                  <c:v>36.5</c:v>
                </c:pt>
                <c:pt idx="46">
                  <c:v>35</c:v>
                </c:pt>
                <c:pt idx="47">
                  <c:v>36.799999999999997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E1-4524-B960-2154CDEE33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74.900000000000006</c:v>
                </c:pt>
                <c:pt idx="1">
                  <c:v>70</c:v>
                </c:pt>
                <c:pt idx="2">
                  <c:v>72</c:v>
                </c:pt>
                <c:pt idx="3">
                  <c:v>71.599999999999994</c:v>
                </c:pt>
                <c:pt idx="4">
                  <c:v>67.599999999999994</c:v>
                </c:pt>
                <c:pt idx="5">
                  <c:v>63.6</c:v>
                </c:pt>
                <c:pt idx="6">
                  <c:v>68.3</c:v>
                </c:pt>
                <c:pt idx="7">
                  <c:v>70</c:v>
                </c:pt>
                <c:pt idx="8">
                  <c:v>70.7</c:v>
                </c:pt>
                <c:pt idx="9">
                  <c:v>68.3</c:v>
                </c:pt>
                <c:pt idx="10">
                  <c:v>67.599999999999994</c:v>
                </c:pt>
                <c:pt idx="11">
                  <c:v>72.599999999999994</c:v>
                </c:pt>
                <c:pt idx="12">
                  <c:v>64.400000000000006</c:v>
                </c:pt>
                <c:pt idx="13">
                  <c:v>56.8</c:v>
                </c:pt>
                <c:pt idx="14">
                  <c:v>68.400000000000006</c:v>
                </c:pt>
                <c:pt idx="15">
                  <c:v>63.5</c:v>
                </c:pt>
                <c:pt idx="16">
                  <c:v>73.8</c:v>
                </c:pt>
                <c:pt idx="17">
                  <c:v>69.900000000000006</c:v>
                </c:pt>
                <c:pt idx="18">
                  <c:v>70.5</c:v>
                </c:pt>
                <c:pt idx="19">
                  <c:v>72.7</c:v>
                </c:pt>
                <c:pt idx="20">
                  <c:v>76.099999999999994</c:v>
                </c:pt>
                <c:pt idx="21">
                  <c:v>55.9</c:v>
                </c:pt>
                <c:pt idx="22">
                  <c:v>68.3</c:v>
                </c:pt>
                <c:pt idx="23">
                  <c:v>75.599999999999994</c:v>
                </c:pt>
                <c:pt idx="24">
                  <c:v>65</c:v>
                </c:pt>
                <c:pt idx="25">
                  <c:v>72.5</c:v>
                </c:pt>
                <c:pt idx="26">
                  <c:v>68.2</c:v>
                </c:pt>
                <c:pt idx="27">
                  <c:v>70.5</c:v>
                </c:pt>
                <c:pt idx="28">
                  <c:v>67.099999999999994</c:v>
                </c:pt>
                <c:pt idx="29">
                  <c:v>62.3</c:v>
                </c:pt>
                <c:pt idx="30">
                  <c:v>68</c:v>
                </c:pt>
                <c:pt idx="31">
                  <c:v>67</c:v>
                </c:pt>
                <c:pt idx="32">
                  <c:v>66.3</c:v>
                </c:pt>
                <c:pt idx="33">
                  <c:v>56.9</c:v>
                </c:pt>
                <c:pt idx="34">
                  <c:v>65.400000000000006</c:v>
                </c:pt>
                <c:pt idx="35">
                  <c:v>65.8</c:v>
                </c:pt>
                <c:pt idx="36">
                  <c:v>61.4</c:v>
                </c:pt>
                <c:pt idx="37">
                  <c:v>66</c:v>
                </c:pt>
                <c:pt idx="38">
                  <c:v>70.599999999999994</c:v>
                </c:pt>
                <c:pt idx="39">
                  <c:v>69.400000000000006</c:v>
                </c:pt>
                <c:pt idx="40">
                  <c:v>60.5</c:v>
                </c:pt>
                <c:pt idx="41">
                  <c:v>55.8</c:v>
                </c:pt>
                <c:pt idx="42">
                  <c:v>61.9</c:v>
                </c:pt>
                <c:pt idx="43">
                  <c:v>64.7</c:v>
                </c:pt>
                <c:pt idx="44">
                  <c:v>56.4</c:v>
                </c:pt>
                <c:pt idx="45">
                  <c:v>63.6</c:v>
                </c:pt>
                <c:pt idx="46">
                  <c:v>59.5</c:v>
                </c:pt>
                <c:pt idx="47">
                  <c:v>65.2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E1-4524-B960-2154CDEE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4161576"/>
        <c:axId val="324161968"/>
      </c:lineChart>
      <c:catAx>
        <c:axId val="324161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 anchor="ctr" anchorCtr="1"/>
          <a:lstStyle/>
          <a:p>
            <a:pPr>
              <a:defRPr sz="1200"/>
            </a:pPr>
            <a:endParaRPr lang="en-US"/>
          </a:p>
        </c:txPr>
        <c:crossAx val="3241619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2416196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1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251531058617677"/>
          <c:y val="4.2024675852850989E-2"/>
          <c:w val="0.12347234373481093"/>
          <c:h val="0.16490477993476338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4279187323816E-2"/>
          <c:y val="5.0663030166176785E-2"/>
          <c:w val="0.86448041217070093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80.400000000000006</c:v>
                </c:pt>
                <c:pt idx="1">
                  <c:v>65.599999999999994</c:v>
                </c:pt>
                <c:pt idx="2">
                  <c:v>60.8</c:v>
                </c:pt>
                <c:pt idx="3">
                  <c:v>73</c:v>
                </c:pt>
                <c:pt idx="4">
                  <c:v>63.6</c:v>
                </c:pt>
                <c:pt idx="5">
                  <c:v>66.8</c:v>
                </c:pt>
                <c:pt idx="6">
                  <c:v>61.2</c:v>
                </c:pt>
                <c:pt idx="7">
                  <c:v>67.099999999999994</c:v>
                </c:pt>
                <c:pt idx="8">
                  <c:v>57.6</c:v>
                </c:pt>
                <c:pt idx="9">
                  <c:v>62.2</c:v>
                </c:pt>
                <c:pt idx="10">
                  <c:v>59.9</c:v>
                </c:pt>
                <c:pt idx="11">
                  <c:v>48.6</c:v>
                </c:pt>
                <c:pt idx="12">
                  <c:v>46.4</c:v>
                </c:pt>
                <c:pt idx="13">
                  <c:v>50.9</c:v>
                </c:pt>
                <c:pt idx="14">
                  <c:v>50.8</c:v>
                </c:pt>
                <c:pt idx="15">
                  <c:v>37</c:v>
                </c:pt>
                <c:pt idx="16">
                  <c:v>48.5</c:v>
                </c:pt>
                <c:pt idx="17">
                  <c:v>50</c:v>
                </c:pt>
                <c:pt idx="18">
                  <c:v>48.6</c:v>
                </c:pt>
                <c:pt idx="19">
                  <c:v>50.9</c:v>
                </c:pt>
                <c:pt idx="20">
                  <c:v>44.5</c:v>
                </c:pt>
                <c:pt idx="21">
                  <c:v>55.2</c:v>
                </c:pt>
                <c:pt idx="22">
                  <c:v>49.8</c:v>
                </c:pt>
                <c:pt idx="23">
                  <c:v>47.6</c:v>
                </c:pt>
                <c:pt idx="24">
                  <c:v>42.2</c:v>
                </c:pt>
                <c:pt idx="25">
                  <c:v>49.2</c:v>
                </c:pt>
                <c:pt idx="26">
                  <c:v>42</c:v>
                </c:pt>
                <c:pt idx="27">
                  <c:v>42.1</c:v>
                </c:pt>
                <c:pt idx="28">
                  <c:v>42.3</c:v>
                </c:pt>
                <c:pt idx="29">
                  <c:v>40</c:v>
                </c:pt>
                <c:pt idx="30">
                  <c:v>44.8</c:v>
                </c:pt>
                <c:pt idx="31">
                  <c:v>41.2</c:v>
                </c:pt>
                <c:pt idx="32">
                  <c:v>45.1</c:v>
                </c:pt>
                <c:pt idx="33">
                  <c:v>42</c:v>
                </c:pt>
                <c:pt idx="34">
                  <c:v>46.7</c:v>
                </c:pt>
                <c:pt idx="35">
                  <c:v>46.6</c:v>
                </c:pt>
                <c:pt idx="36">
                  <c:v>46.5</c:v>
                </c:pt>
                <c:pt idx="37">
                  <c:v>44.8</c:v>
                </c:pt>
                <c:pt idx="38">
                  <c:v>34.9</c:v>
                </c:pt>
                <c:pt idx="39">
                  <c:v>45</c:v>
                </c:pt>
                <c:pt idx="40">
                  <c:v>35.4</c:v>
                </c:pt>
                <c:pt idx="41">
                  <c:v>29.6</c:v>
                </c:pt>
                <c:pt idx="42">
                  <c:v>31.7</c:v>
                </c:pt>
                <c:pt idx="43">
                  <c:v>31.8</c:v>
                </c:pt>
                <c:pt idx="44">
                  <c:v>29.3</c:v>
                </c:pt>
                <c:pt idx="45">
                  <c:v>41.8</c:v>
                </c:pt>
                <c:pt idx="46">
                  <c:v>27.5</c:v>
                </c:pt>
                <c:pt idx="47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E1-4524-B960-2154CDEE33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60.7</c:v>
                </c:pt>
                <c:pt idx="1">
                  <c:v>57.7</c:v>
                </c:pt>
                <c:pt idx="2">
                  <c:v>59.6</c:v>
                </c:pt>
                <c:pt idx="3">
                  <c:v>58.1</c:v>
                </c:pt>
                <c:pt idx="4">
                  <c:v>55.7</c:v>
                </c:pt>
                <c:pt idx="5">
                  <c:v>64.099999999999994</c:v>
                </c:pt>
                <c:pt idx="6">
                  <c:v>55.1</c:v>
                </c:pt>
                <c:pt idx="7">
                  <c:v>56.6</c:v>
                </c:pt>
                <c:pt idx="8">
                  <c:v>58.2</c:v>
                </c:pt>
                <c:pt idx="9">
                  <c:v>53</c:v>
                </c:pt>
                <c:pt idx="10">
                  <c:v>69.099999999999994</c:v>
                </c:pt>
                <c:pt idx="11">
                  <c:v>55.5</c:v>
                </c:pt>
                <c:pt idx="12">
                  <c:v>55.8</c:v>
                </c:pt>
                <c:pt idx="13">
                  <c:v>48.9</c:v>
                </c:pt>
                <c:pt idx="14">
                  <c:v>48.1</c:v>
                </c:pt>
                <c:pt idx="15">
                  <c:v>49.7</c:v>
                </c:pt>
                <c:pt idx="16">
                  <c:v>79.8</c:v>
                </c:pt>
                <c:pt idx="17">
                  <c:v>61.4</c:v>
                </c:pt>
                <c:pt idx="18">
                  <c:v>63.2</c:v>
                </c:pt>
                <c:pt idx="19">
                  <c:v>58.8</c:v>
                </c:pt>
                <c:pt idx="20">
                  <c:v>68.3</c:v>
                </c:pt>
                <c:pt idx="21">
                  <c:v>50.6</c:v>
                </c:pt>
                <c:pt idx="22">
                  <c:v>63.1</c:v>
                </c:pt>
                <c:pt idx="23">
                  <c:v>78.8</c:v>
                </c:pt>
                <c:pt idx="24">
                  <c:v>58.9</c:v>
                </c:pt>
                <c:pt idx="25">
                  <c:v>55.1</c:v>
                </c:pt>
                <c:pt idx="26">
                  <c:v>56.6</c:v>
                </c:pt>
                <c:pt idx="27">
                  <c:v>56.2</c:v>
                </c:pt>
                <c:pt idx="28">
                  <c:v>52.5</c:v>
                </c:pt>
                <c:pt idx="29">
                  <c:v>44.8</c:v>
                </c:pt>
                <c:pt idx="30">
                  <c:v>64</c:v>
                </c:pt>
                <c:pt idx="31">
                  <c:v>56.9</c:v>
                </c:pt>
                <c:pt idx="32">
                  <c:v>62.8</c:v>
                </c:pt>
                <c:pt idx="33">
                  <c:v>44.1</c:v>
                </c:pt>
                <c:pt idx="34">
                  <c:v>49.4</c:v>
                </c:pt>
                <c:pt idx="35">
                  <c:v>57.7</c:v>
                </c:pt>
                <c:pt idx="36">
                  <c:v>52.8</c:v>
                </c:pt>
                <c:pt idx="37">
                  <c:v>65.2</c:v>
                </c:pt>
                <c:pt idx="38">
                  <c:v>67.900000000000006</c:v>
                </c:pt>
                <c:pt idx="39">
                  <c:v>57.4</c:v>
                </c:pt>
                <c:pt idx="40">
                  <c:v>51.5</c:v>
                </c:pt>
                <c:pt idx="41">
                  <c:v>45.8</c:v>
                </c:pt>
                <c:pt idx="42">
                  <c:v>42.4</c:v>
                </c:pt>
                <c:pt idx="43">
                  <c:v>71.400000000000006</c:v>
                </c:pt>
                <c:pt idx="44">
                  <c:v>40.299999999999997</c:v>
                </c:pt>
                <c:pt idx="45">
                  <c:v>71.900000000000006</c:v>
                </c:pt>
                <c:pt idx="46">
                  <c:v>61</c:v>
                </c:pt>
                <c:pt idx="47">
                  <c:v>50.6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E1-4524-B960-2154CDEE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4162360"/>
        <c:axId val="324161184"/>
      </c:lineChart>
      <c:catAx>
        <c:axId val="324162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040000" vert="horz"/>
          <a:lstStyle/>
          <a:p>
            <a:pPr>
              <a:defRPr sz="1200"/>
            </a:pPr>
            <a:endParaRPr lang="en-US"/>
          </a:p>
        </c:txPr>
        <c:crossAx val="324161184"/>
        <c:crosses val="autoZero"/>
        <c:auto val="1"/>
        <c:lblAlgn val="ctr"/>
        <c:lblOffset val="100"/>
        <c:tickLblSkip val="2"/>
        <c:noMultiLvlLbl val="0"/>
      </c:catAx>
      <c:valAx>
        <c:axId val="324161184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2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403543307086613"/>
          <c:y val="4.8389469223843525E-2"/>
          <c:w val="0.12195222125012151"/>
          <c:h val="0.17126957330575593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0226742490522"/>
          <c:y val="4.6688493814474777E-2"/>
          <c:w val="0.8325371828521434"/>
          <c:h val="0.745924136661257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4"/>
                <c:pt idx="0">
                  <c:v>5.9</c:v>
                </c:pt>
                <c:pt idx="1">
                  <c:v>12.9</c:v>
                </c:pt>
                <c:pt idx="2">
                  <c:v>44.9</c:v>
                </c:pt>
                <c:pt idx="3">
                  <c:v>36.299999999999997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50800"/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4"/>
                <c:pt idx="0">
                  <c:v>5.2</c:v>
                </c:pt>
                <c:pt idx="1">
                  <c:v>6.7</c:v>
                </c:pt>
                <c:pt idx="2">
                  <c:v>44.6</c:v>
                </c:pt>
                <c:pt idx="3">
                  <c:v>43.5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4"/>
                <c:pt idx="0">
                  <c:v>3.2</c:v>
                </c:pt>
                <c:pt idx="1">
                  <c:v>13.6</c:v>
                </c:pt>
                <c:pt idx="2">
                  <c:v>37.700000000000003</c:v>
                </c:pt>
                <c:pt idx="3">
                  <c:v>45.5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35-4482-8104-BD996EAC423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Smoker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4"/>
                <c:pt idx="0">
                  <c:v>6.5</c:v>
                </c:pt>
                <c:pt idx="1">
                  <c:v>19</c:v>
                </c:pt>
                <c:pt idx="2">
                  <c:v>53.6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35-4482-8104-BD996EAC4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6672"/>
        <c:axId val="324167064"/>
      </c:barChart>
      <c:catAx>
        <c:axId val="324166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7064"/>
        <c:crosses val="autoZero"/>
        <c:auto val="1"/>
        <c:lblAlgn val="ctr"/>
        <c:lblOffset val="100"/>
        <c:noMultiLvlLbl val="0"/>
      </c:catAx>
      <c:valAx>
        <c:axId val="324167064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054000194420142E-2"/>
              <c:y val="0.3186369623408443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667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8.8661295810245941E-2"/>
          <c:y val="1.0954516085393506E-2"/>
          <c:w val="0.28269928064547489"/>
          <c:h val="0.3213933560363019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43.5</c:v>
                </c:pt>
                <c:pt idx="1">
                  <c:v>77.3</c:v>
                </c:pt>
                <c:pt idx="2">
                  <c:v>82.3</c:v>
                </c:pt>
                <c:pt idx="3">
                  <c:v>67.3</c:v>
                </c:pt>
                <c:pt idx="4">
                  <c:v>73.400000000000006</c:v>
                </c:pt>
                <c:pt idx="5">
                  <c:v>74</c:v>
                </c:pt>
                <c:pt idx="6">
                  <c:v>78.8</c:v>
                </c:pt>
                <c:pt idx="7">
                  <c:v>85.2</c:v>
                </c:pt>
                <c:pt idx="8">
                  <c:v>79.2</c:v>
                </c:pt>
                <c:pt idx="9">
                  <c:v>77</c:v>
                </c:pt>
                <c:pt idx="10">
                  <c:v>66.7</c:v>
                </c:pt>
                <c:pt idx="11">
                  <c:v>81.2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72.599999999999994</c:v>
                </c:pt>
                <c:pt idx="1">
                  <c:v>84.8</c:v>
                </c:pt>
                <c:pt idx="2">
                  <c:v>76.900000000000006</c:v>
                </c:pt>
                <c:pt idx="3">
                  <c:v>95.4</c:v>
                </c:pt>
                <c:pt idx="4">
                  <c:v>92.2</c:v>
                </c:pt>
                <c:pt idx="5">
                  <c:v>92.5</c:v>
                </c:pt>
                <c:pt idx="6">
                  <c:v>90.3</c:v>
                </c:pt>
                <c:pt idx="7">
                  <c:v>89</c:v>
                </c:pt>
                <c:pt idx="8">
                  <c:v>92.2</c:v>
                </c:pt>
                <c:pt idx="9">
                  <c:v>87.7</c:v>
                </c:pt>
                <c:pt idx="10">
                  <c:v>89.6</c:v>
                </c:pt>
                <c:pt idx="11">
                  <c:v>88.1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77.400000000000006</c:v>
                </c:pt>
                <c:pt idx="1">
                  <c:v>89.9</c:v>
                </c:pt>
                <c:pt idx="2">
                  <c:v>84.7</c:v>
                </c:pt>
                <c:pt idx="3">
                  <c:v>93.6</c:v>
                </c:pt>
                <c:pt idx="4">
                  <c:v>87.5</c:v>
                </c:pt>
                <c:pt idx="5">
                  <c:v>82.2</c:v>
                </c:pt>
                <c:pt idx="6">
                  <c:v>81.5</c:v>
                </c:pt>
                <c:pt idx="7">
                  <c:v>87.3</c:v>
                </c:pt>
                <c:pt idx="8">
                  <c:v>90.9</c:v>
                </c:pt>
                <c:pt idx="9">
                  <c:v>89.7</c:v>
                </c:pt>
                <c:pt idx="10">
                  <c:v>90.9</c:v>
                </c:pt>
                <c:pt idx="11">
                  <c:v>83.2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69-474B-9671-D300FD30DF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Smoker</c:v>
                </c:pt>
              </c:strCache>
            </c:strRef>
          </c:tx>
          <c:spPr>
            <a:ln w="28575" cap="rnd">
              <a:solidFill>
                <a:srgbClr val="1977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52.3</c:v>
                </c:pt>
                <c:pt idx="1">
                  <c:v>60.3</c:v>
                </c:pt>
                <c:pt idx="2">
                  <c:v>60.3</c:v>
                </c:pt>
                <c:pt idx="3">
                  <c:v>63.2</c:v>
                </c:pt>
                <c:pt idx="4">
                  <c:v>58.9</c:v>
                </c:pt>
                <c:pt idx="5">
                  <c:v>64.3</c:v>
                </c:pt>
                <c:pt idx="6">
                  <c:v>68.7</c:v>
                </c:pt>
                <c:pt idx="7">
                  <c:v>69.7</c:v>
                </c:pt>
                <c:pt idx="8">
                  <c:v>67.099999999999994</c:v>
                </c:pt>
                <c:pt idx="9">
                  <c:v>71.3</c:v>
                </c:pt>
                <c:pt idx="10">
                  <c:v>73</c:v>
                </c:pt>
                <c:pt idx="11">
                  <c:v>74.599999999999994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69-474B-9671-D300FD30D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135802469135799"/>
          <c:y val="0.48483405631022614"/>
          <c:w val="0.27160493827160492"/>
          <c:h val="0.313423242744140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047E075-DE2E-453F-941C-2C489D96D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29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A7EF6A1-BFE9-4177-AC22-11609F513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2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183876-D9A2-49AA-818F-6760A1664EA4}" type="slidenum">
              <a:rPr lang="en-US" altLang="en-US" smtClean="0"/>
              <a:pPr eaLnBrk="1" hangingPunct="1"/>
              <a:t>1</a:t>
            </a:fld>
            <a:endParaRPr lang="en-US" alt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610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469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282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34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B7E678-72FF-49AE-B36E-380C0592BEC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614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B7E678-72FF-49AE-B36E-380C0592BEC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677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04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10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18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78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61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46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785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31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15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300788" y="6245225"/>
            <a:ext cx="2386012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104BD-995A-4FCF-8A76-252E18B17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8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972E9-74ED-403B-A557-FF3D23936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26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09D47-BF8D-475F-AF88-BA31BF51B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17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0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EE56D-6863-4D51-9563-C40A1A146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36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0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5CBF9-54DB-4D2B-9F32-1719954A8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7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1BB2F-DCE3-4150-80BC-7C4731D30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85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14E74-7F0B-4CAD-BA87-CA885F901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8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90D59-644E-48FE-ACB6-AAD09D578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1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97B6F-719F-47F3-8222-40F2946B4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3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75FFF-B187-46A5-91B6-AEDE3FDA7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3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981A0-6CBF-4794-82C6-E803E111C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59379-562A-4439-AEB2-A3D8D97DB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82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114D6-1FDC-47CD-A8AE-D1841E8E7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6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210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56325" y="6245225"/>
            <a:ext cx="2530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69EAF16-4C16-4E75-8BDE-21765AA65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>
            <a:off x="468313" y="1412875"/>
            <a:ext cx="82073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971" y="256737"/>
            <a:ext cx="1176829" cy="7723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3967" r:id="rId12"/>
    <p:sldLayoutId id="2147483968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F5F5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mokinginengland.info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6" y="53232"/>
            <a:ext cx="8886825" cy="2241550"/>
          </a:xfrm>
        </p:spPr>
        <p:txBody>
          <a:bodyPr/>
          <a:lstStyle/>
          <a:p>
            <a:pPr eaLnBrk="1" hangingPunct="1"/>
            <a:r>
              <a:rPr lang="en-US" altLang="en-US" sz="3600" b="1" i="1" dirty="0"/>
              <a:t>Trends in vaping in England</a:t>
            </a:r>
            <a:endParaRPr lang="en-US" altLang="en-US" b="1" i="1" dirty="0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2434423" y="4180078"/>
            <a:ext cx="4275137" cy="1872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Vera Buss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Loren Kock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Robert West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Emma Beard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Dimitra Kale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Jamie Brown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University College London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GB" sz="1200" b="1" dirty="0">
              <a:solidFill>
                <a:srgbClr val="333399"/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sz="2000" b="1" dirty="0">
                <a:solidFill>
                  <a:srgbClr val="333399"/>
                </a:solidFill>
              </a:rPr>
              <a:t>Updated 6</a:t>
            </a:r>
            <a:r>
              <a:rPr lang="en-GB" sz="2000" b="1" baseline="30000" dirty="0">
                <a:solidFill>
                  <a:srgbClr val="333399"/>
                </a:solidFill>
              </a:rPr>
              <a:t>th</a:t>
            </a:r>
            <a:r>
              <a:rPr lang="en-GB" sz="2000" b="1" dirty="0">
                <a:solidFill>
                  <a:srgbClr val="333399"/>
                </a:solidFill>
              </a:rPr>
              <a:t> October 2025</a:t>
            </a:r>
            <a:endParaRPr lang="en-GB" altLang="en-US" sz="2000" i="1" dirty="0">
              <a:solidFill>
                <a:srgbClr val="333399"/>
              </a:solidFill>
            </a:endParaRP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1780941" y="3807229"/>
            <a:ext cx="558210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b="1" i="1" dirty="0">
                <a:solidFill>
                  <a:srgbClr val="333399"/>
                </a:solidFill>
              </a:rPr>
              <a:t>www.smokinginengland.info/latest-statistics</a:t>
            </a:r>
            <a:endParaRPr lang="en-GB" altLang="en-US" b="1" i="1" dirty="0">
              <a:solidFill>
                <a:srgbClr val="33339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95" y="2037701"/>
            <a:ext cx="2386595" cy="15663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54553" cy="1143000"/>
          </a:xfrm>
        </p:spPr>
        <p:txBody>
          <a:bodyPr/>
          <a:lstStyle/>
          <a:p>
            <a:r>
              <a:rPr lang="en-GB" dirty="0"/>
              <a:t>Proportion of vape and NRT users who are 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33360"/>
              </p:ext>
            </p:extLst>
          </p:nvPr>
        </p:nvGraphicFramePr>
        <p:xfrm>
          <a:off x="457200" y="1600200"/>
          <a:ext cx="8229600" cy="3990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73465"/>
            <a:ext cx="755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N=17200 vapers; N=6148 NRT users</a:t>
            </a:r>
          </a:p>
        </p:txBody>
      </p:sp>
    </p:spTree>
    <p:extLst>
      <p:ext uri="{BB962C8B-B14F-4D97-AF65-F5344CB8AC3E}">
        <p14:creationId xmlns:p14="http://schemas.microsoft.com/office/powerpoint/2010/main" val="3119246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Proportion of daily vape and NRT users who are 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603531"/>
              </p:ext>
            </p:extLst>
          </p:nvPr>
        </p:nvGraphicFramePr>
        <p:xfrm>
          <a:off x="457200" y="1600200"/>
          <a:ext cx="8229600" cy="3990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73465"/>
            <a:ext cx="755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N=7032 daily vapers and N=2056 daily NRT users</a:t>
            </a:r>
          </a:p>
        </p:txBody>
      </p:sp>
    </p:spTree>
    <p:extLst>
      <p:ext uri="{BB962C8B-B14F-4D97-AF65-F5344CB8AC3E}">
        <p14:creationId xmlns:p14="http://schemas.microsoft.com/office/powerpoint/2010/main" val="788693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4914900"/>
          </a:xfrm>
        </p:spPr>
        <p:txBody>
          <a:bodyPr/>
          <a:lstStyle/>
          <a:p>
            <a:pPr lvl="0"/>
            <a:r>
              <a:rPr lang="en-GB" sz="2000" dirty="0"/>
              <a:t>Vaping in adults increased between 2021 and 2024, especially among young adults, but appears to have stalled</a:t>
            </a:r>
          </a:p>
          <a:p>
            <a:pPr lvl="0"/>
            <a:r>
              <a:rPr lang="en-GB" sz="2000" dirty="0"/>
              <a:t>Use of heated tobacco products is rare</a:t>
            </a:r>
          </a:p>
          <a:p>
            <a:pPr lvl="0"/>
            <a:r>
              <a:rPr lang="en-GB" sz="2000" dirty="0"/>
              <a:t>Vaping by never smokers increased since 2021 but remains relatively rare (~4%) while vaping among long-term ex-smokers has continued to grow since 2013</a:t>
            </a:r>
          </a:p>
          <a:p>
            <a:pPr lvl="0"/>
            <a:r>
              <a:rPr lang="en-GB" sz="2000" dirty="0"/>
              <a:t>Vaping in smokers and recent ex-smokers plateaued between 2013 and 2020 but has grown since</a:t>
            </a:r>
          </a:p>
          <a:p>
            <a:pPr lvl="0"/>
            <a:r>
              <a:rPr lang="en-GB" sz="2000" dirty="0"/>
              <a:t>Around a third of vapers and the majority of NRT users are ‘dual users’ (also smoke)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39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Frequency of vaping (2024)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981552"/>
              </p:ext>
            </p:extLst>
          </p:nvPr>
        </p:nvGraphicFramePr>
        <p:xfrm>
          <a:off x="457200" y="1591492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2669" y="5706663"/>
            <a:ext cx="13035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N=623 vapers</a:t>
            </a:r>
          </a:p>
        </p:txBody>
      </p:sp>
    </p:spTree>
    <p:extLst>
      <p:ext uri="{BB962C8B-B14F-4D97-AF65-F5344CB8AC3E}">
        <p14:creationId xmlns:p14="http://schemas.microsoft.com/office/powerpoint/2010/main" val="3642414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Daily vaping (2013-2024)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839473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37448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 10782 vapers</a:t>
            </a:r>
          </a:p>
        </p:txBody>
      </p:sp>
    </p:spTree>
    <p:extLst>
      <p:ext uri="{BB962C8B-B14F-4D97-AF65-F5344CB8AC3E}">
        <p14:creationId xmlns:p14="http://schemas.microsoft.com/office/powerpoint/2010/main" val="1252248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vapes (2024)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890145"/>
              </p:ext>
            </p:extLst>
          </p:nvPr>
        </p:nvGraphicFramePr>
        <p:xfrm>
          <a:off x="457200" y="1591491"/>
          <a:ext cx="8229600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915879"/>
            <a:ext cx="68747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N=2330 vapers (for nicotine-containing N=740), surveyed in 2024</a:t>
            </a:r>
          </a:p>
        </p:txBody>
      </p:sp>
    </p:spTree>
    <p:extLst>
      <p:ext uri="{BB962C8B-B14F-4D97-AF65-F5344CB8AC3E}">
        <p14:creationId xmlns:p14="http://schemas.microsoft.com/office/powerpoint/2010/main" val="2810610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vapes (2016-2024)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806323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6015931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N=11152 vapers</a:t>
            </a:r>
          </a:p>
        </p:txBody>
      </p:sp>
    </p:spTree>
    <p:extLst>
      <p:ext uri="{BB962C8B-B14F-4D97-AF65-F5344CB8AC3E}">
        <p14:creationId xmlns:p14="http://schemas.microsoft.com/office/powerpoint/2010/main" val="322558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E-liquid strength (2024)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8380835"/>
              </p:ext>
            </p:extLst>
          </p:nvPr>
        </p:nvGraphicFramePr>
        <p:xfrm>
          <a:off x="457200" y="1591491"/>
          <a:ext cx="8229600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199" y="5645060"/>
            <a:ext cx="85022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N=664 nicotine-containing vape users, surveyed in 2024</a:t>
            </a:r>
          </a:p>
        </p:txBody>
      </p:sp>
    </p:spTree>
    <p:extLst>
      <p:ext uri="{BB962C8B-B14F-4D97-AF65-F5344CB8AC3E}">
        <p14:creationId xmlns:p14="http://schemas.microsoft.com/office/powerpoint/2010/main" val="2001581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9900"/>
            <a:ext cx="7210425" cy="1143000"/>
          </a:xfrm>
        </p:spPr>
        <p:txBody>
          <a:bodyPr/>
          <a:lstStyle/>
          <a:p>
            <a:r>
              <a:rPr lang="en-GB" sz="3000" dirty="0"/>
              <a:t>E-liquid strength 20mg (2%) nicotine or more (2016-2024)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959442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52186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 6973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nicotine-containing vape users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031151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 of purchase (2024)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8013169"/>
              </p:ext>
            </p:extLst>
          </p:nvPr>
        </p:nvGraphicFramePr>
        <p:xfrm>
          <a:off x="140677" y="1591491"/>
          <a:ext cx="8804031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5906670"/>
            <a:ext cx="8632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N=740 vapers, surveyed in 2024</a:t>
            </a:r>
          </a:p>
        </p:txBody>
      </p:sp>
    </p:spTree>
    <p:extLst>
      <p:ext uri="{BB962C8B-B14F-4D97-AF65-F5344CB8AC3E}">
        <p14:creationId xmlns:p14="http://schemas.microsoft.com/office/powerpoint/2010/main" val="329517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Vaping has become prevalent in many countries</a:t>
            </a:r>
          </a:p>
          <a:p>
            <a:r>
              <a:rPr lang="en-GB" sz="2400" dirty="0"/>
              <a:t>In England, vapes are currently regulated as consumer products</a:t>
            </a:r>
          </a:p>
          <a:p>
            <a:r>
              <a:rPr lang="en-GB" sz="2400" dirty="0"/>
              <a:t>It is important to track vaping and assess how far they appear to be promoting or detracting from reduction in prevalence of cigarette smoking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22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 of purchase (2016-2024)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653850"/>
              </p:ext>
            </p:extLst>
          </p:nvPr>
        </p:nvGraphicFramePr>
        <p:xfrm>
          <a:off x="457200" y="1627174"/>
          <a:ext cx="8229600" cy="4068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413811"/>
            <a:ext cx="84183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N=8034 nicotine-containing vape users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Specialist vape shop</a:t>
            </a:r>
            <a:r>
              <a:rPr lang="en-GB" sz="1400" dirty="0"/>
              <a:t>”</a:t>
            </a:r>
            <a:r>
              <a:rPr lang="en-GB" sz="1400" b="1" dirty="0"/>
              <a:t> </a:t>
            </a:r>
            <a:r>
              <a:rPr lang="en-GB" sz="1400" dirty="0"/>
              <a:t>includes specialist vape shops only.</a:t>
            </a:r>
            <a:br>
              <a:rPr lang="en-GB" sz="1400" dirty="0"/>
            </a:br>
            <a:r>
              <a:rPr lang="en-GB" sz="1400" dirty="0"/>
              <a:t>“</a:t>
            </a:r>
            <a:r>
              <a:rPr lang="en-GB" sz="1400" b="1" dirty="0"/>
              <a:t>Non-specialist shop</a:t>
            </a:r>
            <a:r>
              <a:rPr lang="en-GB" sz="1400" dirty="0"/>
              <a:t>” includes Newsagent/off license/corner shop, petrol garage shop &amp; supermarket. 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Online</a:t>
            </a:r>
            <a:r>
              <a:rPr lang="en-GB" sz="1400" dirty="0"/>
              <a:t>” includes online vape retailers and other online retailers. 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Other</a:t>
            </a:r>
            <a:r>
              <a:rPr lang="en-GB" sz="1400" dirty="0"/>
              <a:t>” includes buying cheap from friends, other and don’t know.</a:t>
            </a:r>
          </a:p>
        </p:txBody>
      </p:sp>
    </p:spTree>
    <p:extLst>
      <p:ext uri="{BB962C8B-B14F-4D97-AF65-F5344CB8AC3E}">
        <p14:creationId xmlns:p14="http://schemas.microsoft.com/office/powerpoint/2010/main" val="2042217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across the age range (2024)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71BB2F-DCE3-4150-80BC-7C4731D30D3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822203"/>
              </p:ext>
            </p:extLst>
          </p:nvPr>
        </p:nvGraphicFramePr>
        <p:xfrm>
          <a:off x="457200" y="1545337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N=20270 adults surveyed in 202</a:t>
            </a:r>
            <a:r>
              <a:rPr lang="en-GB" sz="1400" dirty="0">
                <a:solidFill>
                  <a:srgbClr val="000000"/>
                </a:solidFill>
              </a:rPr>
              <a:t>4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1872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those aged 16-24 (2013-2024)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823535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679277" y="5771247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+mn-lt"/>
              </a:rPr>
              <a:t>N= 33456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+mn-lt"/>
              </a:rPr>
              <a:t>adults aged 16-24 (a</a:t>
            </a:r>
            <a:r>
              <a:rPr lang="en-GB" sz="1400" dirty="0">
                <a:latin typeface="+mn-lt"/>
              </a:rPr>
              <a:t>ge 18-24 between April 2020 – December 2021</a:t>
            </a:r>
            <a:r>
              <a:rPr lang="en-GB" sz="1400" i="1" dirty="0">
                <a:latin typeface="+mn-l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566185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in men &amp; women (2024)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059391"/>
              </p:ext>
            </p:extLst>
          </p:nvPr>
        </p:nvGraphicFramePr>
        <p:xfrm>
          <a:off x="457200" y="1600201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N=20270 adults surveyed in 2024</a:t>
            </a:r>
          </a:p>
        </p:txBody>
      </p:sp>
    </p:spTree>
    <p:extLst>
      <p:ext uri="{BB962C8B-B14F-4D97-AF65-F5344CB8AC3E}">
        <p14:creationId xmlns:p14="http://schemas.microsoft.com/office/powerpoint/2010/main" val="12363651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in men &amp; women (2013-2024)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403596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41264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N=243503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2426284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across the social gradient (2024)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57571"/>
              </p:ext>
            </p:extLst>
          </p:nvPr>
        </p:nvGraphicFramePr>
        <p:xfrm>
          <a:off x="457200" y="1614551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N=20270 adults surveyed in 2024</a:t>
            </a:r>
          </a:p>
        </p:txBody>
      </p:sp>
    </p:spTree>
    <p:extLst>
      <p:ext uri="{BB962C8B-B14F-4D97-AF65-F5344CB8AC3E}">
        <p14:creationId xmlns:p14="http://schemas.microsoft.com/office/powerpoint/2010/main" val="6515183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Vaping across the social gradient (2013-2024)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691395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69413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N=223233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4768365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by ethnicity (2024)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2644248"/>
              </p:ext>
            </p:extLst>
          </p:nvPr>
        </p:nvGraphicFramePr>
        <p:xfrm>
          <a:off x="457200" y="1614551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N=20022 adults surveyed in 2024</a:t>
            </a:r>
          </a:p>
        </p:txBody>
      </p:sp>
    </p:spTree>
    <p:extLst>
      <p:ext uri="{BB962C8B-B14F-4D97-AF65-F5344CB8AC3E}">
        <p14:creationId xmlns:p14="http://schemas.microsoft.com/office/powerpoint/2010/main" val="28423185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Vaping by ethnicity (2013-2024)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6173128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6015931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N=228246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463162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9606"/>
          </a:xfrm>
        </p:spPr>
        <p:txBody>
          <a:bodyPr/>
          <a:lstStyle/>
          <a:p>
            <a:pPr lvl="0"/>
            <a:r>
              <a:rPr lang="en-GB" sz="2000" dirty="0"/>
              <a:t>Frequency of use is greatest in ex-smokers</a:t>
            </a:r>
          </a:p>
          <a:p>
            <a:pPr lvl="0"/>
            <a:r>
              <a:rPr lang="en-GB" sz="2000" dirty="0"/>
              <a:t>Majority use devices containing nicotine. Later generation devices were more popular than disposables to 2021; in 2022 disposables rapidly became most popular but declined in 2024</a:t>
            </a:r>
          </a:p>
          <a:p>
            <a:pPr lvl="0"/>
            <a:r>
              <a:rPr lang="en-GB" sz="2000" dirty="0"/>
              <a:t>Never smokers are most likely to use disposables and e-liquids with 20mg or more of nicotine. A minority of users did not know the strength</a:t>
            </a:r>
          </a:p>
          <a:p>
            <a:pPr lvl="1"/>
            <a:r>
              <a:rPr lang="en-GB" sz="2000" dirty="0">
                <a:solidFill>
                  <a:srgbClr val="333333"/>
                </a:solidFill>
              </a:rPr>
              <a:t>Use of 20mg or more has increased, especially since 2021</a:t>
            </a:r>
          </a:p>
          <a:p>
            <a:pPr lvl="0"/>
            <a:r>
              <a:rPr lang="en-GB" sz="2000" dirty="0"/>
              <a:t>Purchase from specialist vape shops has declined since 2016 as non-specialist purchases have risen. Newsagents are most popular among never smokers</a:t>
            </a:r>
          </a:p>
          <a:p>
            <a:pPr lvl="0"/>
            <a:r>
              <a:rPr lang="en-GB" sz="2000" dirty="0"/>
              <a:t>Vaping is most popular with younger people</a:t>
            </a:r>
          </a:p>
          <a:p>
            <a:r>
              <a:rPr lang="en-GB" sz="2000" dirty="0"/>
              <a:t>Vaping is more popular among less advantaged social grades, and they have seen the larger increase since 2021</a:t>
            </a:r>
          </a:p>
          <a:p>
            <a:pPr lvl="0"/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76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solidFill>
                  <a:schemeClr val="tx1"/>
                </a:solidFill>
              </a:rPr>
              <a:t>To track vaping over time and assess how far any increase is accompanied by changes in:</a:t>
            </a:r>
          </a:p>
          <a:p>
            <a:pPr lvl="1"/>
            <a:r>
              <a:rPr lang="en-GB" sz="1800" dirty="0">
                <a:solidFill>
                  <a:schemeClr val="tx1"/>
                </a:solidFill>
              </a:rPr>
              <a:t>use of other aids to cessation or smoking reduction</a:t>
            </a:r>
          </a:p>
          <a:p>
            <a:pPr lvl="1"/>
            <a:r>
              <a:rPr lang="en-GB" sz="1800" dirty="0">
                <a:solidFill>
                  <a:schemeClr val="tx1"/>
                </a:solidFill>
              </a:rPr>
              <a:t>key performance indicators for tobacco control</a:t>
            </a:r>
          </a:p>
          <a:p>
            <a:pPr lvl="2"/>
            <a:r>
              <a:rPr lang="en-GB" sz="1600" dirty="0"/>
              <a:t>smoking prevalence</a:t>
            </a:r>
          </a:p>
          <a:p>
            <a:pPr lvl="2"/>
            <a:r>
              <a:rPr lang="en-GB" sz="1600" dirty="0"/>
              <a:t>smoking cessation rates</a:t>
            </a:r>
          </a:p>
          <a:p>
            <a:pPr lvl="2"/>
            <a:r>
              <a:rPr lang="en-GB" sz="1600" dirty="0"/>
              <a:t>attempts to stop smoking</a:t>
            </a:r>
          </a:p>
          <a:p>
            <a:pPr lvl="2"/>
            <a:r>
              <a:rPr lang="en-GB" sz="1600" dirty="0"/>
              <a:t>success of attempts to stop smoking</a:t>
            </a:r>
          </a:p>
          <a:p>
            <a:r>
              <a:rPr lang="en-GB" sz="2000" dirty="0">
                <a:solidFill>
                  <a:schemeClr val="tx1"/>
                </a:solidFill>
              </a:rPr>
              <a:t>To assess prevalence of vaping in people who have never smoked regularly or stopped for more than a year</a:t>
            </a:r>
          </a:p>
          <a:p>
            <a:r>
              <a:rPr lang="en-GB" sz="2000" dirty="0">
                <a:solidFill>
                  <a:schemeClr val="tx1"/>
                </a:solidFill>
              </a:rPr>
              <a:t>To estimate changes in the total tobacco and nicotine market</a:t>
            </a:r>
          </a:p>
          <a:p>
            <a:pPr lvl="1"/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734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product use while smoking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493510"/>
              </p:ext>
            </p:extLst>
          </p:nvPr>
        </p:nvGraphicFramePr>
        <p:xfrm>
          <a:off x="402579" y="1445936"/>
          <a:ext cx="8108375" cy="4395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70232"/>
            <a:ext cx="16417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N=49472 smokers</a:t>
            </a:r>
          </a:p>
        </p:txBody>
      </p:sp>
    </p:spTree>
    <p:extLst>
      <p:ext uri="{BB962C8B-B14F-4D97-AF65-F5344CB8AC3E}">
        <p14:creationId xmlns:p14="http://schemas.microsoft.com/office/powerpoint/2010/main" val="1174108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66389" cy="1143000"/>
          </a:xfrm>
        </p:spPr>
        <p:txBody>
          <a:bodyPr/>
          <a:lstStyle/>
          <a:p>
            <a:r>
              <a:rPr lang="en-GB" dirty="0"/>
              <a:t>Nicotine product use in recent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528365"/>
              </p:ext>
            </p:extLst>
          </p:nvPr>
        </p:nvGraphicFramePr>
        <p:xfrm>
          <a:off x="335819" y="1521430"/>
          <a:ext cx="8330750" cy="4290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12232"/>
            <a:ext cx="7550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N=4873 adults who stopped smoking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10021699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Aids used in most recent quit attempt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7551828"/>
              </p:ext>
            </p:extLst>
          </p:nvPr>
        </p:nvGraphicFramePr>
        <p:xfrm>
          <a:off x="457200" y="1600200"/>
          <a:ext cx="8229600" cy="4316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89845"/>
            <a:ext cx="7889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Roboto" panose="02000000000000000000" pitchFamily="2" charset="0"/>
              </a:rPr>
              <a:t>22352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GB" sz="1400" dirty="0"/>
              <a:t>adults who smoke and tried to stop or who stopped in the past year; method is coded as any (not exclusive) use; N=10986 adults asked on HTP, and N=5203 on oral nicotine pouches </a:t>
            </a:r>
          </a:p>
        </p:txBody>
      </p:sp>
    </p:spTree>
    <p:extLst>
      <p:ext uri="{BB962C8B-B14F-4D97-AF65-F5344CB8AC3E}">
        <p14:creationId xmlns:p14="http://schemas.microsoft.com/office/powerpoint/2010/main" val="22127344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vaping after quitting smoking (2011-2024)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95990"/>
              </p:ext>
            </p:extLst>
          </p:nvPr>
        </p:nvGraphicFramePr>
        <p:xfrm>
          <a:off x="278674" y="1620223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22005"/>
            <a:ext cx="8266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N=2419 adults who stopped smoking in the past year and did not report vaping to help during the quit attempt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41413267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lvl="0"/>
            <a:r>
              <a:rPr lang="en-GB" sz="2000" dirty="0"/>
              <a:t>Vaping among smokers plateaued between 2013 and 2020 but grew since</a:t>
            </a:r>
          </a:p>
          <a:p>
            <a:pPr lvl="0"/>
            <a:r>
              <a:rPr lang="en-GB" sz="2000" dirty="0"/>
              <a:t>Vaping among recent ex-smokers has declined from a peak in 2016 but grew since 2020</a:t>
            </a:r>
          </a:p>
          <a:p>
            <a:pPr lvl="0"/>
            <a:r>
              <a:rPr lang="en-GB" sz="2000" dirty="0"/>
              <a:t>Vaping for quitting declined from a peak in 2016 through to 2020 but has grown recently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Growth in vaping was initially accompanied by a reduction in use of licensed nicotine products and prescription medication, but the trajectories appear to be different</a:t>
            </a:r>
          </a:p>
          <a:p>
            <a:pPr lvl="0"/>
            <a:r>
              <a:rPr lang="en-GB" sz="2000" dirty="0"/>
              <a:t>The proportion of recent ex-smokers who started vaping after quitting smoking declined from a peak in 2015 but has stalled recently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727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nicotine/cigarette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010729"/>
              </p:ext>
            </p:extLst>
          </p:nvPr>
        </p:nvGraphicFramePr>
        <p:xfrm>
          <a:off x="439615" y="156503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37367"/>
            <a:ext cx="1542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N=240074 adults</a:t>
            </a:r>
          </a:p>
        </p:txBody>
      </p:sp>
    </p:spTree>
    <p:extLst>
      <p:ext uri="{BB962C8B-B14F-4D97-AF65-F5344CB8AC3E}">
        <p14:creationId xmlns:p14="http://schemas.microsoft.com/office/powerpoint/2010/main" val="19044476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nicotine/cigarette use among 16-24-year-olds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358417"/>
              </p:ext>
            </p:extLst>
          </p:nvPr>
        </p:nvGraphicFramePr>
        <p:xfrm>
          <a:off x="439615" y="156503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29384"/>
            <a:ext cx="8129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N=31624 16-24-year-olds (16 and over till Feb 20; 18 and over from April 20 to Dec 22; 16 and over from Jan 22) </a:t>
            </a:r>
          </a:p>
        </p:txBody>
      </p:sp>
    </p:spTree>
    <p:extLst>
      <p:ext uri="{BB962C8B-B14F-4D97-AF65-F5344CB8AC3E}">
        <p14:creationId xmlns:p14="http://schemas.microsoft.com/office/powerpoint/2010/main" val="15640470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Cigarette smoking prevalence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148632"/>
              </p:ext>
            </p:extLst>
          </p:nvPr>
        </p:nvGraphicFramePr>
        <p:xfrm>
          <a:off x="323557" y="1600200"/>
          <a:ext cx="8370277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9205" y="5864437"/>
            <a:ext cx="8300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(16 and over till Feb 20; 18 and over from April 20; 16 and over from Jan 22)</a:t>
            </a:r>
          </a:p>
        </p:txBody>
      </p:sp>
    </p:spTree>
    <p:extLst>
      <p:ext uri="{BB962C8B-B14F-4D97-AF65-F5344CB8AC3E}">
        <p14:creationId xmlns:p14="http://schemas.microsoft.com/office/powerpoint/2010/main" val="7064376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Stopped smoking in past 12 months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100080"/>
              </p:ext>
            </p:extLst>
          </p:nvPr>
        </p:nvGraphicFramePr>
        <p:xfrm>
          <a:off x="457200" y="1600200"/>
          <a:ext cx="8250702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3994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who smoked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8311577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Tried to stop smoking in past year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37409"/>
              </p:ext>
            </p:extLst>
          </p:nvPr>
        </p:nvGraphicFramePr>
        <p:xfrm>
          <a:off x="337625" y="1600201"/>
          <a:ext cx="8328073" cy="4264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3994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who smoked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1337018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Methods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722016-8638-49EA-8A38-D347E1B3A159}" type="slidenum">
              <a:rPr lang="en-US" altLang="en-US" smtClean="0"/>
              <a:pPr eaLnBrk="1" hangingPunct="1"/>
              <a:t>4</a:t>
            </a:fld>
            <a:endParaRPr lang="en-US" altLang="en-US"/>
          </a:p>
        </p:txBody>
      </p:sp>
      <p:sp>
        <p:nvSpPr>
          <p:cNvPr id="717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21275"/>
          </a:xfrm>
        </p:spPr>
        <p:txBody>
          <a:bodyPr/>
          <a:lstStyle/>
          <a:p>
            <a:r>
              <a:rPr lang="en-GB" altLang="en-US" sz="1800" dirty="0">
                <a:solidFill>
                  <a:schemeClr val="tx1"/>
                </a:solidFill>
              </a:rPr>
              <a:t>Monthly household surveys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Each month involves a new representative sample (16 and over) of ~1700 respondents; smokers ~450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Due to the pandemic, from April 2020 surveys conducted by telephone (rather than face-to-face) and among adults aged 18 and over.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From January 2022 data collection resumed among those aged 16 and over.</a:t>
            </a:r>
            <a:endParaRPr lang="en-US" sz="1600" dirty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Between November 2020 and February 2022, ~0.8% of cases in England were incorrectly weighted 0. This has now been updated and some point estimates over this period have changed slightly (typically 1 d.p.) compared with earlier versions.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Since May 2022, daily vaping is calculated on basis of one month per quarter due to changes in the data collection frequency.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Data collected on vaping since second quarter 2011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Fidler, et al., 2011. </a:t>
            </a:r>
            <a:r>
              <a:rPr lang="en-GB" altLang="en-US" sz="1800" i="1" dirty="0">
                <a:solidFill>
                  <a:schemeClr val="tx1"/>
                </a:solidFill>
              </a:rPr>
              <a:t>'The smoking toolkit study': a national study of smoking and smoking cessation in England.</a:t>
            </a:r>
            <a:r>
              <a:rPr lang="en-GB" altLang="en-US" sz="1800" dirty="0">
                <a:solidFill>
                  <a:schemeClr val="tx1"/>
                </a:solidFill>
              </a:rPr>
              <a:t> BMC Public Health 11:479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For more info see </a:t>
            </a:r>
            <a:r>
              <a:rPr lang="en-GB" altLang="en-US" sz="1800" dirty="0">
                <a:solidFill>
                  <a:srgbClr val="FF0000"/>
                </a:solidFill>
                <a:hlinkClick r:id="rId2"/>
              </a:rPr>
              <a:t>www.smokinginengland.info</a:t>
            </a:r>
            <a:r>
              <a:rPr lang="en-GB" altLang="en-US" sz="1800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43750" cy="1143000"/>
          </a:xfrm>
        </p:spPr>
        <p:txBody>
          <a:bodyPr/>
          <a:lstStyle/>
          <a:p>
            <a:r>
              <a:rPr lang="en-GB" dirty="0"/>
              <a:t>Success rate for stopping in those who tried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65745"/>
              </p:ext>
            </p:extLst>
          </p:nvPr>
        </p:nvGraphicFramePr>
        <p:xfrm>
          <a:off x="457200" y="1600200"/>
          <a:ext cx="8321040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53447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Smokers (adults) who tried to stop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39743997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75350"/>
              </p:ext>
            </p:extLst>
          </p:nvPr>
        </p:nvGraphicFramePr>
        <p:xfrm>
          <a:off x="643786" y="141763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Harm perceptions of vapes compared with cigarettes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5876128"/>
            <a:ext cx="4346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N=27547 current smokers who do not currently vape</a:t>
            </a:r>
          </a:p>
        </p:txBody>
      </p:sp>
    </p:spTree>
    <p:extLst>
      <p:ext uri="{BB962C8B-B14F-4D97-AF65-F5344CB8AC3E}">
        <p14:creationId xmlns:p14="http://schemas.microsoft.com/office/powerpoint/2010/main" val="18524313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lvl="0"/>
            <a:r>
              <a:rPr lang="en-GB" sz="2000" dirty="0"/>
              <a:t>There has been a long-term decline in the prevalence of cigarette smoking, but it may have stalled between 2020 and 2023, except in young adults, before declining again in 2024</a:t>
            </a:r>
          </a:p>
          <a:p>
            <a:pPr lvl="0"/>
            <a:r>
              <a:rPr lang="en-GB" sz="2000" dirty="0"/>
              <a:t>The smoking cessation rate, and the success rate in those who have tried to stop smoking, increased after 2011 before plateauing until a further increase in 2020</a:t>
            </a:r>
          </a:p>
          <a:p>
            <a:pPr lvl="0"/>
            <a:r>
              <a:rPr lang="en-GB" sz="2000" dirty="0"/>
              <a:t>The rate at which smokers have tried to stop in the past year decreased from 2015 before increasing in 2020</a:t>
            </a:r>
          </a:p>
          <a:p>
            <a:pPr lvl="0"/>
            <a:r>
              <a:rPr lang="en-GB" sz="2000" dirty="0"/>
              <a:t>The largest proportions of current smokers believe vapes are equally or more harmful than cigarettes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The proportion who believe they are less harmful has declined from ~40% in 2014 to ~15% in 2024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The proportion who are unsure about the relative harm increased in 2020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435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Vaping remained relatively stable between 2013 and 2020; it increased between 2021 and 2024, especially among young adults, but now appears to have stalled</a:t>
            </a:r>
          </a:p>
          <a:p>
            <a:r>
              <a:rPr lang="en-GB" sz="2000" dirty="0"/>
              <a:t>Vaping by never smokers increased since 2021 but remains relatively rare (~4%); use among long-term ex-smokers has continued to grow since 2013</a:t>
            </a:r>
          </a:p>
          <a:p>
            <a:r>
              <a:rPr lang="en-GB" sz="2000" dirty="0"/>
              <a:t>Growth in vaping was initially accompanied by a reduction in use of licensed nicotine products and prescription medication, but the trajectories appear to be different </a:t>
            </a:r>
          </a:p>
          <a:p>
            <a:r>
              <a:rPr lang="en-GB" sz="2000" dirty="0"/>
              <a:t>There has been a long-term decline in the prevalence of cigarette smoking since 2007, but it appeared to stall between 2020 and 2023, except in young adults, before declining again in 2024</a:t>
            </a:r>
          </a:p>
          <a:p>
            <a:r>
              <a:rPr lang="en-GB" sz="2000" dirty="0"/>
              <a:t>The trajectories for smoking prevalence and quit attempts differ from that of prevalence of vaping</a:t>
            </a:r>
          </a:p>
          <a:p>
            <a:r>
              <a:rPr lang="en-GB" sz="2000" dirty="0"/>
              <a:t>Success rates in stopping smoking increased after 2011 and again in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1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novel nicotine delivery systems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088802"/>
              </p:ext>
            </p:extLst>
          </p:nvPr>
        </p:nvGraphicFramePr>
        <p:xfrm>
          <a:off x="272955" y="1417638"/>
          <a:ext cx="8413845" cy="4429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53805"/>
            <a:ext cx="8450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Roboto" panose="02000000000000000000" pitchFamily="2" charset="0"/>
              </a:rPr>
              <a:t>240074</a:t>
            </a:r>
            <a:r>
              <a:rPr lang="en-GB" sz="1400" dirty="0"/>
              <a:t> adults in England from Nov 13 (vape); 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177903 </a:t>
            </a:r>
            <a:r>
              <a:rPr lang="en-GB" sz="1400" dirty="0"/>
              <a:t>adults in England from Jan 17 (HTP: heated tobacco product); N=99159 adults in England from Nov 20 (Pouch: oral nicotine pouches)</a:t>
            </a:r>
          </a:p>
        </p:txBody>
      </p:sp>
    </p:spTree>
    <p:extLst>
      <p:ext uri="{BB962C8B-B14F-4D97-AF65-F5344CB8AC3E}">
        <p14:creationId xmlns:p14="http://schemas.microsoft.com/office/powerpoint/2010/main" val="1769597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use by never smokers and long-term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60430"/>
            <a:ext cx="46634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N=195401 never and long-term ex-smokers from Nov 13</a:t>
            </a:r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981144"/>
              </p:ext>
            </p:extLst>
          </p:nvPr>
        </p:nvGraphicFramePr>
        <p:xfrm>
          <a:off x="272955" y="1417638"/>
          <a:ext cx="8413845" cy="459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196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975482"/>
              </p:ext>
            </p:extLst>
          </p:nvPr>
        </p:nvGraphicFramePr>
        <p:xfrm>
          <a:off x="272955" y="1417638"/>
          <a:ext cx="8413845" cy="45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use by long-term ex-smokers (≤ or &gt;5 years)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65713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N=37647 ex-smokers &gt;5 years from Nov 13; N=10106 ex-smokers ≤5 years from Nov 13</a:t>
            </a:r>
          </a:p>
        </p:txBody>
      </p:sp>
    </p:spTree>
    <p:extLst>
      <p:ext uri="{BB962C8B-B14F-4D97-AF65-F5344CB8AC3E}">
        <p14:creationId xmlns:p14="http://schemas.microsoft.com/office/powerpoint/2010/main" val="3689483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novel nicotine delivery use: smokers and recent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0375745"/>
              </p:ext>
            </p:extLst>
          </p:nvPr>
        </p:nvGraphicFramePr>
        <p:xfrm>
          <a:off x="457200" y="1417638"/>
          <a:ext cx="8408126" cy="4303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2515" y="5849528"/>
            <a:ext cx="7821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N=58346 adults who smoke or who stopped in the past year (N=30983 asked about HTP)</a:t>
            </a: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312915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vaping by 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702545"/>
              </p:ext>
            </p:extLst>
          </p:nvPr>
        </p:nvGraphicFramePr>
        <p:xfrm>
          <a:off x="457200" y="1600200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853211"/>
            <a:ext cx="8149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240074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400" dirty="0"/>
              <a:t>adults (16 and over till Feb 20; 18 and over from April 20; 16 and over from Jan 22)</a:t>
            </a:r>
          </a:p>
        </p:txBody>
      </p:sp>
    </p:spTree>
    <p:extLst>
      <p:ext uri="{BB962C8B-B14F-4D97-AF65-F5344CB8AC3E}">
        <p14:creationId xmlns:p14="http://schemas.microsoft.com/office/powerpoint/2010/main" val="23768621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D9147DCE5D39448439BAC925F17EAF" ma:contentTypeVersion="13" ma:contentTypeDescription="Create a new document." ma:contentTypeScope="" ma:versionID="9f787eaa3d848b643d27d261b2a691d9">
  <xsd:schema xmlns:xsd="http://www.w3.org/2001/XMLSchema" xmlns:xs="http://www.w3.org/2001/XMLSchema" xmlns:p="http://schemas.microsoft.com/office/2006/metadata/properties" xmlns:ns2="7b517193-b76b-4847-86d0-f7effd00a065" xmlns:ns3="64cf4f3d-fe9c-4791-a736-5ffb6a9cf343" targetNamespace="http://schemas.microsoft.com/office/2006/metadata/properties" ma:root="true" ma:fieldsID="6432457ecf8c8f549be832a1f35452a3" ns2:_="" ns3:_="">
    <xsd:import namespace="7b517193-b76b-4847-86d0-f7effd00a065"/>
    <xsd:import namespace="64cf4f3d-fe9c-4791-a736-5ffb6a9cf3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17193-b76b-4847-86d0-f7effd00a0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579a89b1-2c2c-4f7f-9bd7-7914fb13a0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f4f3d-fe9c-4791-a736-5ffb6a9cf34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47fe9c4-542b-4744-b805-c419a5587213}" ma:internalName="TaxCatchAll" ma:showField="CatchAllData" ma:web="64cf4f3d-fe9c-4791-a736-5ffb6a9cf3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b517193-b76b-4847-86d0-f7effd00a065">
      <Terms xmlns="http://schemas.microsoft.com/office/infopath/2007/PartnerControls"/>
    </lcf76f155ced4ddcb4097134ff3c332f>
    <TaxCatchAll xmlns="64cf4f3d-fe9c-4791-a736-5ffb6a9cf343" xsi:nil="true"/>
  </documentManagement>
</p:properties>
</file>

<file path=customXml/itemProps1.xml><?xml version="1.0" encoding="utf-8"?>
<ds:datastoreItem xmlns:ds="http://schemas.openxmlformats.org/officeDocument/2006/customXml" ds:itemID="{3F87E95E-CFB8-481D-9292-81C53711B5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03370B-0046-4521-A052-F2F17D227F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517193-b76b-4847-86d0-f7effd00a065"/>
    <ds:schemaRef ds:uri="64cf4f3d-fe9c-4791-a736-5ffb6a9cf3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972E81-5EDE-48A2-A2B4-D30CD7314504}">
  <ds:schemaRefs>
    <ds:schemaRef ds:uri="http://schemas.microsoft.com/office/2006/metadata/properties"/>
    <ds:schemaRef ds:uri="http://schemas.microsoft.com/office/infopath/2007/PartnerControls"/>
    <ds:schemaRef ds:uri="7b517193-b76b-4847-86d0-f7effd00a065"/>
    <ds:schemaRef ds:uri="64cf4f3d-fe9c-4791-a736-5ffb6a9cf34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40506</TotalTime>
  <Words>1875</Words>
  <Application>Microsoft Office PowerPoint</Application>
  <PresentationFormat>On-screen Show (4:3)</PresentationFormat>
  <Paragraphs>267</Paragraphs>
  <Slides>43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Roboto</vt:lpstr>
      <vt:lpstr>Default Design</vt:lpstr>
      <vt:lpstr>Trends in vaping in England</vt:lpstr>
      <vt:lpstr>Background</vt:lpstr>
      <vt:lpstr>Aims</vt:lpstr>
      <vt:lpstr>Methods</vt:lpstr>
      <vt:lpstr>Prevalence of novel nicotine delivery systems use</vt:lpstr>
      <vt:lpstr>Nicotine use by never smokers and long-term ex-smokers</vt:lpstr>
      <vt:lpstr>Nicotine use by long-term ex-smokers (≤ or &gt;5 years)</vt:lpstr>
      <vt:lpstr>Prevalence of novel nicotine delivery use: smokers and recent ex-smokers</vt:lpstr>
      <vt:lpstr>Prevalence of vaping by age</vt:lpstr>
      <vt:lpstr>Proportion of vape and NRT users who are smokers</vt:lpstr>
      <vt:lpstr>Proportion of daily vape and NRT users who are smokers</vt:lpstr>
      <vt:lpstr>Summary I</vt:lpstr>
      <vt:lpstr>Frequency of vaping (2024)</vt:lpstr>
      <vt:lpstr>Daily vaping (2013-2024)</vt:lpstr>
      <vt:lpstr>Characteristics of vapes (2024)</vt:lpstr>
      <vt:lpstr>Characteristics of vapes (2016-2024)</vt:lpstr>
      <vt:lpstr>E-liquid strength (2024)</vt:lpstr>
      <vt:lpstr>E-liquid strength 20mg (2%) nicotine or more (2016-2024)</vt:lpstr>
      <vt:lpstr>Source of purchase (2024)</vt:lpstr>
      <vt:lpstr>Source of purchase (2016-2024)</vt:lpstr>
      <vt:lpstr>Vape and NRT use across the age range (2024)</vt:lpstr>
      <vt:lpstr>Vape and NRT use those aged 16-24 (2013-2024)</vt:lpstr>
      <vt:lpstr>Vape and NRT use in men &amp; women (2024)</vt:lpstr>
      <vt:lpstr>Vape and NRT use in men &amp; women (2013-2024)</vt:lpstr>
      <vt:lpstr>Vape and NRT use across the social gradient (2024)</vt:lpstr>
      <vt:lpstr>Vaping across the social gradient (2013-2024)</vt:lpstr>
      <vt:lpstr>Vape and NRT use by ethnicity (2024)</vt:lpstr>
      <vt:lpstr>Vaping by ethnicity (2013-2024)</vt:lpstr>
      <vt:lpstr>Summary II</vt:lpstr>
      <vt:lpstr>Nicotine product use while smoking</vt:lpstr>
      <vt:lpstr>Nicotine product use in recent ex-smokers</vt:lpstr>
      <vt:lpstr>Aids used in most recent quit attempt</vt:lpstr>
      <vt:lpstr>Current vaping after quitting smoking (2011-2024)</vt:lpstr>
      <vt:lpstr>Summary III</vt:lpstr>
      <vt:lpstr>Prevalence of nicotine/cigarette use</vt:lpstr>
      <vt:lpstr>Prevalence of nicotine/cigarette use among 16-24-year-olds</vt:lpstr>
      <vt:lpstr>Cigarette smoking prevalence</vt:lpstr>
      <vt:lpstr>Stopped smoking in past 12 months</vt:lpstr>
      <vt:lpstr>Tried to stop smoking in past year</vt:lpstr>
      <vt:lpstr>Success rate for stopping in those who tried</vt:lpstr>
      <vt:lpstr>Harm perceptions of vapes compared with cigarettes</vt:lpstr>
      <vt:lpstr>Summary IV</vt:lpstr>
      <vt:lpstr>Conclusions</vt:lpstr>
    </vt:vector>
  </TitlesOfParts>
  <Company>UCL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E-cigarette trends</dc:title>
  <dc:creator>J Brown</dc:creator>
  <cp:lastModifiedBy>Buss, Vera</cp:lastModifiedBy>
  <cp:revision>1723</cp:revision>
  <dcterms:created xsi:type="dcterms:W3CDTF">2006-06-19T10:26:17Z</dcterms:created>
  <dcterms:modified xsi:type="dcterms:W3CDTF">2025-10-06T11:44:24Z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0x0101006DD9147DCE5D39448439BAC925F17EAF</vt:lpwstr>
  </property>
  <property fmtid="{D5CDD505-2E9C-101B-9397-08002B2CF9AE}" pid="3" name="MediaServiceImageTags">
    <vt:lpwstr/>
  </property>
</Properties>
</file>